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3.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4" r:id="rId5"/>
    <p:sldMasterId id="2147484877" r:id="rId6"/>
    <p:sldMasterId id="2147484946" r:id="rId7"/>
  </p:sldMasterIdLst>
  <p:notesMasterIdLst>
    <p:notesMasterId r:id="rId29"/>
  </p:notesMasterIdLst>
  <p:handoutMasterIdLst>
    <p:handoutMasterId r:id="rId30"/>
  </p:handoutMasterIdLst>
  <p:sldIdLst>
    <p:sldId id="2054" r:id="rId8"/>
    <p:sldId id="1720" r:id="rId9"/>
    <p:sldId id="2051" r:id="rId10"/>
    <p:sldId id="2081" r:id="rId11"/>
    <p:sldId id="2075" r:id="rId12"/>
    <p:sldId id="2074" r:id="rId13"/>
    <p:sldId id="2073" r:id="rId14"/>
    <p:sldId id="2093" r:id="rId15"/>
    <p:sldId id="2085" r:id="rId16"/>
    <p:sldId id="2066" r:id="rId17"/>
    <p:sldId id="2086" r:id="rId18"/>
    <p:sldId id="2087" r:id="rId19"/>
    <p:sldId id="2091" r:id="rId20"/>
    <p:sldId id="2092" r:id="rId21"/>
    <p:sldId id="2088" r:id="rId22"/>
    <p:sldId id="2082" r:id="rId23"/>
    <p:sldId id="2084" r:id="rId24"/>
    <p:sldId id="2057" r:id="rId25"/>
    <p:sldId id="2058" r:id="rId26"/>
    <p:sldId id="2059" r:id="rId27"/>
    <p:sldId id="1532" r:id="rId2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9349"/>
    <a:srgbClr val="E6E6E6"/>
    <a:srgbClr val="F0F1F2"/>
    <a:srgbClr val="50E6FF"/>
    <a:srgbClr val="D83B01"/>
    <a:srgbClr val="000000"/>
    <a:srgbClr val="FFFF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334708-5030-4403-BAD0-027FEC508808}" v="406" dt="2020-05-13T01:30:25.2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5" d="100"/>
          <a:sy n="125" d="100"/>
        </p:scale>
        <p:origin x="1566" y="12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microsoft.com/office/2016/11/relationships/changesInfo" Target="changesInfos/changesInfo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Weiss" userId="d1ad4f30-8e0c-4ffc-b839-bc7c22d4b57a" providerId="ADAL" clId="{5A334708-5030-4403-BAD0-027FEC508808}"/>
    <pc:docChg chg="undo redo custSel mod addSld delSld modSld sldOrd delSection modSection">
      <pc:chgData name="Thomas Weiss" userId="d1ad4f30-8e0c-4ffc-b839-bc7c22d4b57a" providerId="ADAL" clId="{5A334708-5030-4403-BAD0-027FEC508808}" dt="2020-05-13T01:30:25.278" v="4632"/>
      <pc:docMkLst>
        <pc:docMk/>
      </pc:docMkLst>
      <pc:sldChg chg="del">
        <pc:chgData name="Thomas Weiss" userId="d1ad4f30-8e0c-4ffc-b839-bc7c22d4b57a" providerId="ADAL" clId="{5A334708-5030-4403-BAD0-027FEC508808}" dt="2020-05-01T18:08:15.791" v="2495" actId="47"/>
        <pc:sldMkLst>
          <pc:docMk/>
          <pc:sldMk cId="1995050349" sldId="1523"/>
        </pc:sldMkLst>
      </pc:sldChg>
      <pc:sldChg chg="del">
        <pc:chgData name="Thomas Weiss" userId="d1ad4f30-8e0c-4ffc-b839-bc7c22d4b57a" providerId="ADAL" clId="{5A334708-5030-4403-BAD0-027FEC508808}" dt="2020-05-01T18:08:15.791" v="2495" actId="47"/>
        <pc:sldMkLst>
          <pc:docMk/>
          <pc:sldMk cId="1811665972" sldId="1524"/>
        </pc:sldMkLst>
      </pc:sldChg>
      <pc:sldChg chg="del">
        <pc:chgData name="Thomas Weiss" userId="d1ad4f30-8e0c-4ffc-b839-bc7c22d4b57a" providerId="ADAL" clId="{5A334708-5030-4403-BAD0-027FEC508808}" dt="2020-05-01T18:08:31.752" v="2496" actId="47"/>
        <pc:sldMkLst>
          <pc:docMk/>
          <pc:sldMk cId="203203085" sldId="1527"/>
        </pc:sldMkLst>
      </pc:sldChg>
      <pc:sldChg chg="del">
        <pc:chgData name="Thomas Weiss" userId="d1ad4f30-8e0c-4ffc-b839-bc7c22d4b57a" providerId="ADAL" clId="{5A334708-5030-4403-BAD0-027FEC508808}" dt="2020-05-01T18:08:31.752" v="2496" actId="47"/>
        <pc:sldMkLst>
          <pc:docMk/>
          <pc:sldMk cId="3249496989" sldId="1529"/>
        </pc:sldMkLst>
      </pc:sldChg>
      <pc:sldChg chg="del">
        <pc:chgData name="Thomas Weiss" userId="d1ad4f30-8e0c-4ffc-b839-bc7c22d4b57a" providerId="ADAL" clId="{5A334708-5030-4403-BAD0-027FEC508808}" dt="2020-05-01T18:08:31.752" v="2496" actId="47"/>
        <pc:sldMkLst>
          <pc:docMk/>
          <pc:sldMk cId="1041029672" sldId="1530"/>
        </pc:sldMkLst>
      </pc:sldChg>
      <pc:sldChg chg="del">
        <pc:chgData name="Thomas Weiss" userId="d1ad4f30-8e0c-4ffc-b839-bc7c22d4b57a" providerId="ADAL" clId="{5A334708-5030-4403-BAD0-027FEC508808}" dt="2020-05-01T18:08:31.752" v="2496" actId="47"/>
        <pc:sldMkLst>
          <pc:docMk/>
          <pc:sldMk cId="1789865309" sldId="1531"/>
        </pc:sldMkLst>
      </pc:sldChg>
      <pc:sldChg chg="del">
        <pc:chgData name="Thomas Weiss" userId="d1ad4f30-8e0c-4ffc-b839-bc7c22d4b57a" providerId="ADAL" clId="{5A334708-5030-4403-BAD0-027FEC508808}" dt="2020-05-01T18:08:15.791" v="2495" actId="47"/>
        <pc:sldMkLst>
          <pc:docMk/>
          <pc:sldMk cId="895908902" sldId="1548"/>
        </pc:sldMkLst>
      </pc:sldChg>
      <pc:sldChg chg="del">
        <pc:chgData name="Thomas Weiss" userId="d1ad4f30-8e0c-4ffc-b839-bc7c22d4b57a" providerId="ADAL" clId="{5A334708-5030-4403-BAD0-027FEC508808}" dt="2020-05-01T18:08:15.791" v="2495" actId="47"/>
        <pc:sldMkLst>
          <pc:docMk/>
          <pc:sldMk cId="3188989622" sldId="1635"/>
        </pc:sldMkLst>
      </pc:sldChg>
      <pc:sldChg chg="del">
        <pc:chgData name="Thomas Weiss" userId="d1ad4f30-8e0c-4ffc-b839-bc7c22d4b57a" providerId="ADAL" clId="{5A334708-5030-4403-BAD0-027FEC508808}" dt="2020-05-01T18:08:15.791" v="2495" actId="47"/>
        <pc:sldMkLst>
          <pc:docMk/>
          <pc:sldMk cId="3957722359" sldId="1660"/>
        </pc:sldMkLst>
      </pc:sldChg>
      <pc:sldChg chg="del">
        <pc:chgData name="Thomas Weiss" userId="d1ad4f30-8e0c-4ffc-b839-bc7c22d4b57a" providerId="ADAL" clId="{5A334708-5030-4403-BAD0-027FEC508808}" dt="2020-05-01T18:08:15.791" v="2495" actId="47"/>
        <pc:sldMkLst>
          <pc:docMk/>
          <pc:sldMk cId="1793706927" sldId="1670"/>
        </pc:sldMkLst>
      </pc:sldChg>
      <pc:sldChg chg="del">
        <pc:chgData name="Thomas Weiss" userId="d1ad4f30-8e0c-4ffc-b839-bc7c22d4b57a" providerId="ADAL" clId="{5A334708-5030-4403-BAD0-027FEC508808}" dt="2020-05-01T18:08:15.791" v="2495" actId="47"/>
        <pc:sldMkLst>
          <pc:docMk/>
          <pc:sldMk cId="1490695021" sldId="1716"/>
        </pc:sldMkLst>
      </pc:sldChg>
      <pc:sldChg chg="modSp mod">
        <pc:chgData name="Thomas Weiss" userId="d1ad4f30-8e0c-4ffc-b839-bc7c22d4b57a" providerId="ADAL" clId="{5A334708-5030-4403-BAD0-027FEC508808}" dt="2020-04-29T19:10:27.614" v="1967" actId="20577"/>
        <pc:sldMkLst>
          <pc:docMk/>
          <pc:sldMk cId="2639379867" sldId="1720"/>
        </pc:sldMkLst>
        <pc:spChg chg="mod">
          <ac:chgData name="Thomas Weiss" userId="d1ad4f30-8e0c-4ffc-b839-bc7c22d4b57a" providerId="ADAL" clId="{5A334708-5030-4403-BAD0-027FEC508808}" dt="2020-04-29T19:10:27.614" v="1967" actId="20577"/>
          <ac:spMkLst>
            <pc:docMk/>
            <pc:sldMk cId="2639379867" sldId="1720"/>
            <ac:spMk id="4" creationId="{00000000-0000-0000-0000-000000000000}"/>
          </ac:spMkLst>
        </pc:spChg>
      </pc:sldChg>
      <pc:sldChg chg="del">
        <pc:chgData name="Thomas Weiss" userId="d1ad4f30-8e0c-4ffc-b839-bc7c22d4b57a" providerId="ADAL" clId="{5A334708-5030-4403-BAD0-027FEC508808}" dt="2020-05-01T18:08:15.791" v="2495" actId="47"/>
        <pc:sldMkLst>
          <pc:docMk/>
          <pc:sldMk cId="737538867" sldId="1804"/>
        </pc:sldMkLst>
      </pc:sldChg>
      <pc:sldChg chg="del">
        <pc:chgData name="Thomas Weiss" userId="d1ad4f30-8e0c-4ffc-b839-bc7c22d4b57a" providerId="ADAL" clId="{5A334708-5030-4403-BAD0-027FEC508808}" dt="2020-05-01T18:08:15.791" v="2495" actId="47"/>
        <pc:sldMkLst>
          <pc:docMk/>
          <pc:sldMk cId="696467548" sldId="1906"/>
        </pc:sldMkLst>
      </pc:sldChg>
      <pc:sldChg chg="del">
        <pc:chgData name="Thomas Weiss" userId="d1ad4f30-8e0c-4ffc-b839-bc7c22d4b57a" providerId="ADAL" clId="{5A334708-5030-4403-BAD0-027FEC508808}" dt="2020-05-01T18:08:15.791" v="2495" actId="47"/>
        <pc:sldMkLst>
          <pc:docMk/>
          <pc:sldMk cId="4107298689" sldId="1941"/>
        </pc:sldMkLst>
      </pc:sldChg>
      <pc:sldChg chg="del">
        <pc:chgData name="Thomas Weiss" userId="d1ad4f30-8e0c-4ffc-b839-bc7c22d4b57a" providerId="ADAL" clId="{5A334708-5030-4403-BAD0-027FEC508808}" dt="2020-05-01T18:08:15.791" v="2495" actId="47"/>
        <pc:sldMkLst>
          <pc:docMk/>
          <pc:sldMk cId="2504275049" sldId="1946"/>
        </pc:sldMkLst>
      </pc:sldChg>
      <pc:sldChg chg="del">
        <pc:chgData name="Thomas Weiss" userId="d1ad4f30-8e0c-4ffc-b839-bc7c22d4b57a" providerId="ADAL" clId="{5A334708-5030-4403-BAD0-027FEC508808}" dt="2020-05-01T18:08:15.791" v="2495" actId="47"/>
        <pc:sldMkLst>
          <pc:docMk/>
          <pc:sldMk cId="3964713026" sldId="1947"/>
        </pc:sldMkLst>
      </pc:sldChg>
      <pc:sldChg chg="del">
        <pc:chgData name="Thomas Weiss" userId="d1ad4f30-8e0c-4ffc-b839-bc7c22d4b57a" providerId="ADAL" clId="{5A334708-5030-4403-BAD0-027FEC508808}" dt="2020-05-01T18:08:15.791" v="2495" actId="47"/>
        <pc:sldMkLst>
          <pc:docMk/>
          <pc:sldMk cId="673758937" sldId="1994"/>
        </pc:sldMkLst>
      </pc:sldChg>
      <pc:sldChg chg="del">
        <pc:chgData name="Thomas Weiss" userId="d1ad4f30-8e0c-4ffc-b839-bc7c22d4b57a" providerId="ADAL" clId="{5A334708-5030-4403-BAD0-027FEC508808}" dt="2020-05-01T18:08:15.791" v="2495" actId="47"/>
        <pc:sldMkLst>
          <pc:docMk/>
          <pc:sldMk cId="458529531" sldId="1995"/>
        </pc:sldMkLst>
      </pc:sldChg>
      <pc:sldChg chg="del">
        <pc:chgData name="Thomas Weiss" userId="d1ad4f30-8e0c-4ffc-b839-bc7c22d4b57a" providerId="ADAL" clId="{5A334708-5030-4403-BAD0-027FEC508808}" dt="2020-05-11T21:48:44.720" v="4232" actId="18676"/>
        <pc:sldMkLst>
          <pc:docMk/>
          <pc:sldMk cId="2903987441" sldId="1998"/>
        </pc:sldMkLst>
      </pc:sldChg>
      <pc:sldChg chg="del">
        <pc:chgData name="Thomas Weiss" userId="d1ad4f30-8e0c-4ffc-b839-bc7c22d4b57a" providerId="ADAL" clId="{5A334708-5030-4403-BAD0-027FEC508808}" dt="2020-05-11T21:48:44.720" v="4232" actId="18676"/>
        <pc:sldMkLst>
          <pc:docMk/>
          <pc:sldMk cId="3942439631" sldId="2001"/>
        </pc:sldMkLst>
      </pc:sldChg>
      <pc:sldChg chg="del">
        <pc:chgData name="Thomas Weiss" userId="d1ad4f30-8e0c-4ffc-b839-bc7c22d4b57a" providerId="ADAL" clId="{5A334708-5030-4403-BAD0-027FEC508808}" dt="2020-05-11T21:48:44.720" v="4232" actId="18676"/>
        <pc:sldMkLst>
          <pc:docMk/>
          <pc:sldMk cId="127669674" sldId="2002"/>
        </pc:sldMkLst>
      </pc:sldChg>
      <pc:sldChg chg="del">
        <pc:chgData name="Thomas Weiss" userId="d1ad4f30-8e0c-4ffc-b839-bc7c22d4b57a" providerId="ADAL" clId="{5A334708-5030-4403-BAD0-027FEC508808}" dt="2020-05-11T21:48:44.720" v="4232" actId="18676"/>
        <pc:sldMkLst>
          <pc:docMk/>
          <pc:sldMk cId="2878464217" sldId="2003"/>
        </pc:sldMkLst>
      </pc:sldChg>
      <pc:sldChg chg="del">
        <pc:chgData name="Thomas Weiss" userId="d1ad4f30-8e0c-4ffc-b839-bc7c22d4b57a" providerId="ADAL" clId="{5A334708-5030-4403-BAD0-027FEC508808}" dt="2020-05-11T21:48:44.720" v="4232" actId="18676"/>
        <pc:sldMkLst>
          <pc:docMk/>
          <pc:sldMk cId="2693847168" sldId="2004"/>
        </pc:sldMkLst>
      </pc:sldChg>
      <pc:sldChg chg="del">
        <pc:chgData name="Thomas Weiss" userId="d1ad4f30-8e0c-4ffc-b839-bc7c22d4b57a" providerId="ADAL" clId="{5A334708-5030-4403-BAD0-027FEC508808}" dt="2020-05-11T21:48:44.720" v="4232" actId="18676"/>
        <pc:sldMkLst>
          <pc:docMk/>
          <pc:sldMk cId="4192027000" sldId="2005"/>
        </pc:sldMkLst>
      </pc:sldChg>
      <pc:sldChg chg="del">
        <pc:chgData name="Thomas Weiss" userId="d1ad4f30-8e0c-4ffc-b839-bc7c22d4b57a" providerId="ADAL" clId="{5A334708-5030-4403-BAD0-027FEC508808}" dt="2020-05-11T21:48:44.720" v="4232" actId="18676"/>
        <pc:sldMkLst>
          <pc:docMk/>
          <pc:sldMk cId="3732999901" sldId="2006"/>
        </pc:sldMkLst>
      </pc:sldChg>
      <pc:sldChg chg="del">
        <pc:chgData name="Thomas Weiss" userId="d1ad4f30-8e0c-4ffc-b839-bc7c22d4b57a" providerId="ADAL" clId="{5A334708-5030-4403-BAD0-027FEC508808}" dt="2020-05-11T21:48:44.720" v="4232" actId="18676"/>
        <pc:sldMkLst>
          <pc:docMk/>
          <pc:sldMk cId="2647492709" sldId="2007"/>
        </pc:sldMkLst>
      </pc:sldChg>
      <pc:sldChg chg="del">
        <pc:chgData name="Thomas Weiss" userId="d1ad4f30-8e0c-4ffc-b839-bc7c22d4b57a" providerId="ADAL" clId="{5A334708-5030-4403-BAD0-027FEC508808}" dt="2020-05-11T21:48:44.720" v="4232" actId="18676"/>
        <pc:sldMkLst>
          <pc:docMk/>
          <pc:sldMk cId="4008024391" sldId="2008"/>
        </pc:sldMkLst>
      </pc:sldChg>
      <pc:sldChg chg="del">
        <pc:chgData name="Thomas Weiss" userId="d1ad4f30-8e0c-4ffc-b839-bc7c22d4b57a" providerId="ADAL" clId="{5A334708-5030-4403-BAD0-027FEC508808}" dt="2020-05-11T21:48:44.720" v="4232" actId="18676"/>
        <pc:sldMkLst>
          <pc:docMk/>
          <pc:sldMk cId="202938274" sldId="2009"/>
        </pc:sldMkLst>
      </pc:sldChg>
      <pc:sldChg chg="del">
        <pc:chgData name="Thomas Weiss" userId="d1ad4f30-8e0c-4ffc-b839-bc7c22d4b57a" providerId="ADAL" clId="{5A334708-5030-4403-BAD0-027FEC508808}" dt="2020-05-11T21:48:44.720" v="4232" actId="18676"/>
        <pc:sldMkLst>
          <pc:docMk/>
          <pc:sldMk cId="2388093043" sldId="2010"/>
        </pc:sldMkLst>
      </pc:sldChg>
      <pc:sldChg chg="del">
        <pc:chgData name="Thomas Weiss" userId="d1ad4f30-8e0c-4ffc-b839-bc7c22d4b57a" providerId="ADAL" clId="{5A334708-5030-4403-BAD0-027FEC508808}" dt="2020-05-11T21:48:44.720" v="4232" actId="18676"/>
        <pc:sldMkLst>
          <pc:docMk/>
          <pc:sldMk cId="1834024785" sldId="2011"/>
        </pc:sldMkLst>
      </pc:sldChg>
      <pc:sldChg chg="del">
        <pc:chgData name="Thomas Weiss" userId="d1ad4f30-8e0c-4ffc-b839-bc7c22d4b57a" providerId="ADAL" clId="{5A334708-5030-4403-BAD0-027FEC508808}" dt="2020-05-11T21:48:44.720" v="4232" actId="18676"/>
        <pc:sldMkLst>
          <pc:docMk/>
          <pc:sldMk cId="2999099385" sldId="2012"/>
        </pc:sldMkLst>
      </pc:sldChg>
      <pc:sldChg chg="del">
        <pc:chgData name="Thomas Weiss" userId="d1ad4f30-8e0c-4ffc-b839-bc7c22d4b57a" providerId="ADAL" clId="{5A334708-5030-4403-BAD0-027FEC508808}" dt="2020-05-11T21:48:44.720" v="4232" actId="18676"/>
        <pc:sldMkLst>
          <pc:docMk/>
          <pc:sldMk cId="3414705652" sldId="2013"/>
        </pc:sldMkLst>
      </pc:sldChg>
      <pc:sldChg chg="del">
        <pc:chgData name="Thomas Weiss" userId="d1ad4f30-8e0c-4ffc-b839-bc7c22d4b57a" providerId="ADAL" clId="{5A334708-5030-4403-BAD0-027FEC508808}" dt="2020-05-11T21:48:44.720" v="4232" actId="18676"/>
        <pc:sldMkLst>
          <pc:docMk/>
          <pc:sldMk cId="3022099019" sldId="2014"/>
        </pc:sldMkLst>
      </pc:sldChg>
      <pc:sldChg chg="del">
        <pc:chgData name="Thomas Weiss" userId="d1ad4f30-8e0c-4ffc-b839-bc7c22d4b57a" providerId="ADAL" clId="{5A334708-5030-4403-BAD0-027FEC508808}" dt="2020-05-11T21:48:44.720" v="4232" actId="18676"/>
        <pc:sldMkLst>
          <pc:docMk/>
          <pc:sldMk cId="4287862526" sldId="2015"/>
        </pc:sldMkLst>
      </pc:sldChg>
      <pc:sldChg chg="del">
        <pc:chgData name="Thomas Weiss" userId="d1ad4f30-8e0c-4ffc-b839-bc7c22d4b57a" providerId="ADAL" clId="{5A334708-5030-4403-BAD0-027FEC508808}" dt="2020-05-11T21:48:44.720" v="4232" actId="18676"/>
        <pc:sldMkLst>
          <pc:docMk/>
          <pc:sldMk cId="561583869" sldId="2016"/>
        </pc:sldMkLst>
      </pc:sldChg>
      <pc:sldChg chg="del">
        <pc:chgData name="Thomas Weiss" userId="d1ad4f30-8e0c-4ffc-b839-bc7c22d4b57a" providerId="ADAL" clId="{5A334708-5030-4403-BAD0-027FEC508808}" dt="2020-05-11T21:48:44.720" v="4232" actId="18676"/>
        <pc:sldMkLst>
          <pc:docMk/>
          <pc:sldMk cId="3028636468" sldId="2017"/>
        </pc:sldMkLst>
      </pc:sldChg>
      <pc:sldChg chg="del">
        <pc:chgData name="Thomas Weiss" userId="d1ad4f30-8e0c-4ffc-b839-bc7c22d4b57a" providerId="ADAL" clId="{5A334708-5030-4403-BAD0-027FEC508808}" dt="2020-05-11T21:48:44.720" v="4232" actId="18676"/>
        <pc:sldMkLst>
          <pc:docMk/>
          <pc:sldMk cId="3071121978" sldId="2018"/>
        </pc:sldMkLst>
      </pc:sldChg>
      <pc:sldChg chg="del">
        <pc:chgData name="Thomas Weiss" userId="d1ad4f30-8e0c-4ffc-b839-bc7c22d4b57a" providerId="ADAL" clId="{5A334708-5030-4403-BAD0-027FEC508808}" dt="2020-05-11T21:48:44.720" v="4232" actId="18676"/>
        <pc:sldMkLst>
          <pc:docMk/>
          <pc:sldMk cId="3541285257" sldId="2019"/>
        </pc:sldMkLst>
      </pc:sldChg>
      <pc:sldChg chg="del">
        <pc:chgData name="Thomas Weiss" userId="d1ad4f30-8e0c-4ffc-b839-bc7c22d4b57a" providerId="ADAL" clId="{5A334708-5030-4403-BAD0-027FEC508808}" dt="2020-05-11T21:48:52.373" v="4233" actId="18676"/>
        <pc:sldMkLst>
          <pc:docMk/>
          <pc:sldMk cId="1149133041" sldId="2020"/>
        </pc:sldMkLst>
      </pc:sldChg>
      <pc:sldChg chg="del">
        <pc:chgData name="Thomas Weiss" userId="d1ad4f30-8e0c-4ffc-b839-bc7c22d4b57a" providerId="ADAL" clId="{5A334708-5030-4403-BAD0-027FEC508808}" dt="2020-05-11T21:48:52.373" v="4233" actId="18676"/>
        <pc:sldMkLst>
          <pc:docMk/>
          <pc:sldMk cId="573217507" sldId="2023"/>
        </pc:sldMkLst>
      </pc:sldChg>
      <pc:sldChg chg="del">
        <pc:chgData name="Thomas Weiss" userId="d1ad4f30-8e0c-4ffc-b839-bc7c22d4b57a" providerId="ADAL" clId="{5A334708-5030-4403-BAD0-027FEC508808}" dt="2020-05-11T21:48:52.373" v="4233" actId="18676"/>
        <pc:sldMkLst>
          <pc:docMk/>
          <pc:sldMk cId="2066068184" sldId="2024"/>
        </pc:sldMkLst>
      </pc:sldChg>
      <pc:sldChg chg="del">
        <pc:chgData name="Thomas Weiss" userId="d1ad4f30-8e0c-4ffc-b839-bc7c22d4b57a" providerId="ADAL" clId="{5A334708-5030-4403-BAD0-027FEC508808}" dt="2020-05-11T21:48:52.373" v="4233" actId="18676"/>
        <pc:sldMkLst>
          <pc:docMk/>
          <pc:sldMk cId="4009953625" sldId="2025"/>
        </pc:sldMkLst>
      </pc:sldChg>
      <pc:sldChg chg="del">
        <pc:chgData name="Thomas Weiss" userId="d1ad4f30-8e0c-4ffc-b839-bc7c22d4b57a" providerId="ADAL" clId="{5A334708-5030-4403-BAD0-027FEC508808}" dt="2020-05-11T21:48:52.373" v="4233" actId="18676"/>
        <pc:sldMkLst>
          <pc:docMk/>
          <pc:sldMk cId="1963507276" sldId="2026"/>
        </pc:sldMkLst>
      </pc:sldChg>
      <pc:sldChg chg="del">
        <pc:chgData name="Thomas Weiss" userId="d1ad4f30-8e0c-4ffc-b839-bc7c22d4b57a" providerId="ADAL" clId="{5A334708-5030-4403-BAD0-027FEC508808}" dt="2020-05-11T21:48:52.373" v="4233" actId="18676"/>
        <pc:sldMkLst>
          <pc:docMk/>
          <pc:sldMk cId="1264959024" sldId="2027"/>
        </pc:sldMkLst>
      </pc:sldChg>
      <pc:sldChg chg="del">
        <pc:chgData name="Thomas Weiss" userId="d1ad4f30-8e0c-4ffc-b839-bc7c22d4b57a" providerId="ADAL" clId="{5A334708-5030-4403-BAD0-027FEC508808}" dt="2020-05-11T21:48:52.373" v="4233" actId="18676"/>
        <pc:sldMkLst>
          <pc:docMk/>
          <pc:sldMk cId="817982161" sldId="2028"/>
        </pc:sldMkLst>
      </pc:sldChg>
      <pc:sldChg chg="del">
        <pc:chgData name="Thomas Weiss" userId="d1ad4f30-8e0c-4ffc-b839-bc7c22d4b57a" providerId="ADAL" clId="{5A334708-5030-4403-BAD0-027FEC508808}" dt="2020-05-11T21:48:52.373" v="4233" actId="18676"/>
        <pc:sldMkLst>
          <pc:docMk/>
          <pc:sldMk cId="2819265930" sldId="2029"/>
        </pc:sldMkLst>
      </pc:sldChg>
      <pc:sldChg chg="del">
        <pc:chgData name="Thomas Weiss" userId="d1ad4f30-8e0c-4ffc-b839-bc7c22d4b57a" providerId="ADAL" clId="{5A334708-5030-4403-BAD0-027FEC508808}" dt="2020-05-11T21:48:52.373" v="4233" actId="18676"/>
        <pc:sldMkLst>
          <pc:docMk/>
          <pc:sldMk cId="81036527" sldId="2030"/>
        </pc:sldMkLst>
      </pc:sldChg>
      <pc:sldChg chg="del">
        <pc:chgData name="Thomas Weiss" userId="d1ad4f30-8e0c-4ffc-b839-bc7c22d4b57a" providerId="ADAL" clId="{5A334708-5030-4403-BAD0-027FEC508808}" dt="2020-05-11T21:48:52.373" v="4233" actId="18676"/>
        <pc:sldMkLst>
          <pc:docMk/>
          <pc:sldMk cId="3776777781" sldId="2031"/>
        </pc:sldMkLst>
      </pc:sldChg>
      <pc:sldChg chg="del">
        <pc:chgData name="Thomas Weiss" userId="d1ad4f30-8e0c-4ffc-b839-bc7c22d4b57a" providerId="ADAL" clId="{5A334708-5030-4403-BAD0-027FEC508808}" dt="2020-05-11T21:48:52.373" v="4233" actId="18676"/>
        <pc:sldMkLst>
          <pc:docMk/>
          <pc:sldMk cId="4139330499" sldId="2032"/>
        </pc:sldMkLst>
      </pc:sldChg>
      <pc:sldChg chg="del">
        <pc:chgData name="Thomas Weiss" userId="d1ad4f30-8e0c-4ffc-b839-bc7c22d4b57a" providerId="ADAL" clId="{5A334708-5030-4403-BAD0-027FEC508808}" dt="2020-05-11T21:48:52.373" v="4233" actId="18676"/>
        <pc:sldMkLst>
          <pc:docMk/>
          <pc:sldMk cId="124627926" sldId="2033"/>
        </pc:sldMkLst>
      </pc:sldChg>
      <pc:sldChg chg="del">
        <pc:chgData name="Thomas Weiss" userId="d1ad4f30-8e0c-4ffc-b839-bc7c22d4b57a" providerId="ADAL" clId="{5A334708-5030-4403-BAD0-027FEC508808}" dt="2020-05-11T21:48:52.373" v="4233" actId="18676"/>
        <pc:sldMkLst>
          <pc:docMk/>
          <pc:sldMk cId="828867804" sldId="2034"/>
        </pc:sldMkLst>
      </pc:sldChg>
      <pc:sldChg chg="del">
        <pc:chgData name="Thomas Weiss" userId="d1ad4f30-8e0c-4ffc-b839-bc7c22d4b57a" providerId="ADAL" clId="{5A334708-5030-4403-BAD0-027FEC508808}" dt="2020-05-11T21:48:52.373" v="4233" actId="18676"/>
        <pc:sldMkLst>
          <pc:docMk/>
          <pc:sldMk cId="2549803971" sldId="2035"/>
        </pc:sldMkLst>
      </pc:sldChg>
      <pc:sldChg chg="del">
        <pc:chgData name="Thomas Weiss" userId="d1ad4f30-8e0c-4ffc-b839-bc7c22d4b57a" providerId="ADAL" clId="{5A334708-5030-4403-BAD0-027FEC508808}" dt="2020-05-11T21:48:52.373" v="4233" actId="18676"/>
        <pc:sldMkLst>
          <pc:docMk/>
          <pc:sldMk cId="229588123" sldId="2036"/>
        </pc:sldMkLst>
      </pc:sldChg>
      <pc:sldChg chg="del">
        <pc:chgData name="Thomas Weiss" userId="d1ad4f30-8e0c-4ffc-b839-bc7c22d4b57a" providerId="ADAL" clId="{5A334708-5030-4403-BAD0-027FEC508808}" dt="2020-05-11T21:48:52.373" v="4233" actId="18676"/>
        <pc:sldMkLst>
          <pc:docMk/>
          <pc:sldMk cId="2653947152" sldId="2037"/>
        </pc:sldMkLst>
      </pc:sldChg>
      <pc:sldChg chg="del">
        <pc:chgData name="Thomas Weiss" userId="d1ad4f30-8e0c-4ffc-b839-bc7c22d4b57a" providerId="ADAL" clId="{5A334708-5030-4403-BAD0-027FEC508808}" dt="2020-05-11T21:48:52.373" v="4233" actId="18676"/>
        <pc:sldMkLst>
          <pc:docMk/>
          <pc:sldMk cId="4047794574" sldId="2038"/>
        </pc:sldMkLst>
      </pc:sldChg>
      <pc:sldChg chg="del">
        <pc:chgData name="Thomas Weiss" userId="d1ad4f30-8e0c-4ffc-b839-bc7c22d4b57a" providerId="ADAL" clId="{5A334708-5030-4403-BAD0-027FEC508808}" dt="2020-05-11T21:48:52.373" v="4233" actId="18676"/>
        <pc:sldMkLst>
          <pc:docMk/>
          <pc:sldMk cId="3467114971" sldId="2039"/>
        </pc:sldMkLst>
      </pc:sldChg>
      <pc:sldChg chg="del">
        <pc:chgData name="Thomas Weiss" userId="d1ad4f30-8e0c-4ffc-b839-bc7c22d4b57a" providerId="ADAL" clId="{5A334708-5030-4403-BAD0-027FEC508808}" dt="2020-05-11T21:48:52.373" v="4233" actId="18676"/>
        <pc:sldMkLst>
          <pc:docMk/>
          <pc:sldMk cId="1319771591" sldId="2040"/>
        </pc:sldMkLst>
      </pc:sldChg>
      <pc:sldChg chg="del">
        <pc:chgData name="Thomas Weiss" userId="d1ad4f30-8e0c-4ffc-b839-bc7c22d4b57a" providerId="ADAL" clId="{5A334708-5030-4403-BAD0-027FEC508808}" dt="2020-05-11T21:48:52.373" v="4233" actId="18676"/>
        <pc:sldMkLst>
          <pc:docMk/>
          <pc:sldMk cId="4185804024" sldId="2041"/>
        </pc:sldMkLst>
      </pc:sldChg>
      <pc:sldChg chg="del">
        <pc:chgData name="Thomas Weiss" userId="d1ad4f30-8e0c-4ffc-b839-bc7c22d4b57a" providerId="ADAL" clId="{5A334708-5030-4403-BAD0-027FEC508808}" dt="2020-05-01T18:08:15.791" v="2495" actId="47"/>
        <pc:sldMkLst>
          <pc:docMk/>
          <pc:sldMk cId="1291011522" sldId="2042"/>
        </pc:sldMkLst>
      </pc:sldChg>
      <pc:sldChg chg="del">
        <pc:chgData name="Thomas Weiss" userId="d1ad4f30-8e0c-4ffc-b839-bc7c22d4b57a" providerId="ADAL" clId="{5A334708-5030-4403-BAD0-027FEC508808}" dt="2020-05-11T21:48:44.720" v="4232" actId="18676"/>
        <pc:sldMkLst>
          <pc:docMk/>
          <pc:sldMk cId="3578984987" sldId="2043"/>
        </pc:sldMkLst>
      </pc:sldChg>
      <pc:sldChg chg="del">
        <pc:chgData name="Thomas Weiss" userId="d1ad4f30-8e0c-4ffc-b839-bc7c22d4b57a" providerId="ADAL" clId="{5A334708-5030-4403-BAD0-027FEC508808}" dt="2020-05-11T21:48:52.373" v="4233" actId="18676"/>
        <pc:sldMkLst>
          <pc:docMk/>
          <pc:sldMk cId="2803281140" sldId="2044"/>
        </pc:sldMkLst>
      </pc:sldChg>
      <pc:sldChg chg="del">
        <pc:chgData name="Thomas Weiss" userId="d1ad4f30-8e0c-4ffc-b839-bc7c22d4b57a" providerId="ADAL" clId="{5A334708-5030-4403-BAD0-027FEC508808}" dt="2020-05-01T18:08:15.791" v="2495" actId="47"/>
        <pc:sldMkLst>
          <pc:docMk/>
          <pc:sldMk cId="544100002" sldId="2045"/>
        </pc:sldMkLst>
      </pc:sldChg>
      <pc:sldChg chg="del">
        <pc:chgData name="Thomas Weiss" userId="d1ad4f30-8e0c-4ffc-b839-bc7c22d4b57a" providerId="ADAL" clId="{5A334708-5030-4403-BAD0-027FEC508808}" dt="2020-05-01T18:08:15.791" v="2495" actId="47"/>
        <pc:sldMkLst>
          <pc:docMk/>
          <pc:sldMk cId="1122963436" sldId="2046"/>
        </pc:sldMkLst>
      </pc:sldChg>
      <pc:sldChg chg="del">
        <pc:chgData name="Thomas Weiss" userId="d1ad4f30-8e0c-4ffc-b839-bc7c22d4b57a" providerId="ADAL" clId="{5A334708-5030-4403-BAD0-027FEC508808}" dt="2020-05-11T21:48:44.720" v="4232" actId="18676"/>
        <pc:sldMkLst>
          <pc:docMk/>
          <pc:sldMk cId="374486393" sldId="2047"/>
        </pc:sldMkLst>
      </pc:sldChg>
      <pc:sldChg chg="del">
        <pc:chgData name="Thomas Weiss" userId="d1ad4f30-8e0c-4ffc-b839-bc7c22d4b57a" providerId="ADAL" clId="{5A334708-5030-4403-BAD0-027FEC508808}" dt="2020-05-11T21:48:44.720" v="4232" actId="18676"/>
        <pc:sldMkLst>
          <pc:docMk/>
          <pc:sldMk cId="3978313771" sldId="2048"/>
        </pc:sldMkLst>
      </pc:sldChg>
      <pc:sldChg chg="del">
        <pc:chgData name="Thomas Weiss" userId="d1ad4f30-8e0c-4ffc-b839-bc7c22d4b57a" providerId="ADAL" clId="{5A334708-5030-4403-BAD0-027FEC508808}" dt="2020-05-11T21:48:52.373" v="4233" actId="18676"/>
        <pc:sldMkLst>
          <pc:docMk/>
          <pc:sldMk cId="4161152058" sldId="2049"/>
        </pc:sldMkLst>
      </pc:sldChg>
      <pc:sldChg chg="del">
        <pc:chgData name="Thomas Weiss" userId="d1ad4f30-8e0c-4ffc-b839-bc7c22d4b57a" providerId="ADAL" clId="{5A334708-5030-4403-BAD0-027FEC508808}" dt="2020-05-11T21:48:52.373" v="4233" actId="18676"/>
        <pc:sldMkLst>
          <pc:docMk/>
          <pc:sldMk cId="2598465396" sldId="2050"/>
        </pc:sldMkLst>
      </pc:sldChg>
      <pc:sldChg chg="modSp mod">
        <pc:chgData name="Thomas Weiss" userId="d1ad4f30-8e0c-4ffc-b839-bc7c22d4b57a" providerId="ADAL" clId="{5A334708-5030-4403-BAD0-027FEC508808}" dt="2020-04-28T00:33:47.879" v="56" actId="20577"/>
        <pc:sldMkLst>
          <pc:docMk/>
          <pc:sldMk cId="4178565498" sldId="2051"/>
        </pc:sldMkLst>
        <pc:spChg chg="mod">
          <ac:chgData name="Thomas Weiss" userId="d1ad4f30-8e0c-4ffc-b839-bc7c22d4b57a" providerId="ADAL" clId="{5A334708-5030-4403-BAD0-027FEC508808}" dt="2020-04-28T00:33:47.879" v="56" actId="20577"/>
          <ac:spMkLst>
            <pc:docMk/>
            <pc:sldMk cId="4178565498" sldId="2051"/>
            <ac:spMk id="7" creationId="{61F6BD0B-C4D8-42DE-A3A7-50D8219CE639}"/>
          </ac:spMkLst>
        </pc:spChg>
      </pc:sldChg>
      <pc:sldChg chg="del">
        <pc:chgData name="Thomas Weiss" userId="d1ad4f30-8e0c-4ffc-b839-bc7c22d4b57a" providerId="ADAL" clId="{5A334708-5030-4403-BAD0-027FEC508808}" dt="2020-05-11T21:48:44.720" v="4232" actId="18676"/>
        <pc:sldMkLst>
          <pc:docMk/>
          <pc:sldMk cId="1855911338" sldId="2052"/>
        </pc:sldMkLst>
      </pc:sldChg>
      <pc:sldChg chg="del">
        <pc:chgData name="Thomas Weiss" userId="d1ad4f30-8e0c-4ffc-b839-bc7c22d4b57a" providerId="ADAL" clId="{5A334708-5030-4403-BAD0-027FEC508808}" dt="2020-05-11T21:48:52.373" v="4233" actId="18676"/>
        <pc:sldMkLst>
          <pc:docMk/>
          <pc:sldMk cId="433564642" sldId="2053"/>
        </pc:sldMkLst>
      </pc:sldChg>
      <pc:sldChg chg="del">
        <pc:chgData name="Thomas Weiss" userId="d1ad4f30-8e0c-4ffc-b839-bc7c22d4b57a" providerId="ADAL" clId="{5A334708-5030-4403-BAD0-027FEC508808}" dt="2020-05-11T21:48:44.720" v="4232" actId="18676"/>
        <pc:sldMkLst>
          <pc:docMk/>
          <pc:sldMk cId="3211129172" sldId="2055"/>
        </pc:sldMkLst>
      </pc:sldChg>
      <pc:sldChg chg="del">
        <pc:chgData name="Thomas Weiss" userId="d1ad4f30-8e0c-4ffc-b839-bc7c22d4b57a" providerId="ADAL" clId="{5A334708-5030-4403-BAD0-027FEC508808}" dt="2020-05-11T21:48:52.373" v="4233" actId="18676"/>
        <pc:sldMkLst>
          <pc:docMk/>
          <pc:sldMk cId="770746713" sldId="2056"/>
        </pc:sldMkLst>
      </pc:sldChg>
      <pc:sldChg chg="del">
        <pc:chgData name="Thomas Weiss" userId="d1ad4f30-8e0c-4ffc-b839-bc7c22d4b57a" providerId="ADAL" clId="{5A334708-5030-4403-BAD0-027FEC508808}" dt="2020-05-11T21:48:44.720" v="4232" actId="18676"/>
        <pc:sldMkLst>
          <pc:docMk/>
          <pc:sldMk cId="1904154369" sldId="2060"/>
        </pc:sldMkLst>
      </pc:sldChg>
      <pc:sldChg chg="del">
        <pc:chgData name="Thomas Weiss" userId="d1ad4f30-8e0c-4ffc-b839-bc7c22d4b57a" providerId="ADAL" clId="{5A334708-5030-4403-BAD0-027FEC508808}" dt="2020-05-11T21:48:44.720" v="4232" actId="18676"/>
        <pc:sldMkLst>
          <pc:docMk/>
          <pc:sldMk cId="479714221" sldId="2061"/>
        </pc:sldMkLst>
      </pc:sldChg>
      <pc:sldChg chg="del">
        <pc:chgData name="Thomas Weiss" userId="d1ad4f30-8e0c-4ffc-b839-bc7c22d4b57a" providerId="ADAL" clId="{5A334708-5030-4403-BAD0-027FEC508808}" dt="2020-05-11T21:48:44.720" v="4232" actId="18676"/>
        <pc:sldMkLst>
          <pc:docMk/>
          <pc:sldMk cId="3893859805" sldId="2062"/>
        </pc:sldMkLst>
      </pc:sldChg>
      <pc:sldChg chg="del">
        <pc:chgData name="Thomas Weiss" userId="d1ad4f30-8e0c-4ffc-b839-bc7c22d4b57a" providerId="ADAL" clId="{5A334708-5030-4403-BAD0-027FEC508808}" dt="2020-05-11T21:48:52.373" v="4233" actId="18676"/>
        <pc:sldMkLst>
          <pc:docMk/>
          <pc:sldMk cId="1380481545" sldId="2063"/>
        </pc:sldMkLst>
      </pc:sldChg>
      <pc:sldChg chg="del">
        <pc:chgData name="Thomas Weiss" userId="d1ad4f30-8e0c-4ffc-b839-bc7c22d4b57a" providerId="ADAL" clId="{5A334708-5030-4403-BAD0-027FEC508808}" dt="2020-05-11T21:48:52.373" v="4233" actId="18676"/>
        <pc:sldMkLst>
          <pc:docMk/>
          <pc:sldMk cId="222276754" sldId="2064"/>
        </pc:sldMkLst>
      </pc:sldChg>
      <pc:sldChg chg="del">
        <pc:chgData name="Thomas Weiss" userId="d1ad4f30-8e0c-4ffc-b839-bc7c22d4b57a" providerId="ADAL" clId="{5A334708-5030-4403-BAD0-027FEC508808}" dt="2020-05-11T21:48:52.373" v="4233" actId="18676"/>
        <pc:sldMkLst>
          <pc:docMk/>
          <pc:sldMk cId="3900515810" sldId="2065"/>
        </pc:sldMkLst>
      </pc:sldChg>
      <pc:sldChg chg="addSp delSp modSp new mod modClrScheme modAnim chgLayout">
        <pc:chgData name="Thomas Weiss" userId="d1ad4f30-8e0c-4ffc-b839-bc7c22d4b57a" providerId="ADAL" clId="{5A334708-5030-4403-BAD0-027FEC508808}" dt="2020-05-08T23:12:17.675" v="4228" actId="6549"/>
        <pc:sldMkLst>
          <pc:docMk/>
          <pc:sldMk cId="1371726768" sldId="2066"/>
        </pc:sldMkLst>
        <pc:spChg chg="mod">
          <ac:chgData name="Thomas Weiss" userId="d1ad4f30-8e0c-4ffc-b839-bc7c22d4b57a" providerId="ADAL" clId="{5A334708-5030-4403-BAD0-027FEC508808}" dt="2020-04-28T00:45:07.507" v="483" actId="26606"/>
          <ac:spMkLst>
            <pc:docMk/>
            <pc:sldMk cId="1371726768" sldId="2066"/>
            <ac:spMk id="2" creationId="{317EBE90-2917-4B2E-B923-5D6101A69F1D}"/>
          </ac:spMkLst>
        </pc:spChg>
        <pc:spChg chg="mod">
          <ac:chgData name="Thomas Weiss" userId="d1ad4f30-8e0c-4ffc-b839-bc7c22d4b57a" providerId="ADAL" clId="{5A334708-5030-4403-BAD0-027FEC508808}" dt="2020-05-08T23:12:17.675" v="4228" actId="6549"/>
          <ac:spMkLst>
            <pc:docMk/>
            <pc:sldMk cId="1371726768" sldId="2066"/>
            <ac:spMk id="3" creationId="{B3BC9A1C-4E80-46BD-9AAB-658EDB966025}"/>
          </ac:spMkLst>
        </pc:spChg>
        <pc:spChg chg="del">
          <ac:chgData name="Thomas Weiss" userId="d1ad4f30-8e0c-4ffc-b839-bc7c22d4b57a" providerId="ADAL" clId="{5A334708-5030-4403-BAD0-027FEC508808}" dt="2020-04-28T00:38:14.682" v="58" actId="478"/>
          <ac:spMkLst>
            <pc:docMk/>
            <pc:sldMk cId="1371726768" sldId="2066"/>
            <ac:spMk id="4" creationId="{AD4769CF-1215-42B0-A468-DB20DAAA451E}"/>
          </ac:spMkLst>
        </pc:spChg>
        <pc:spChg chg="add mod">
          <ac:chgData name="Thomas Weiss" userId="d1ad4f30-8e0c-4ffc-b839-bc7c22d4b57a" providerId="ADAL" clId="{5A334708-5030-4403-BAD0-027FEC508808}" dt="2020-05-06T22:54:34.264" v="4033" actId="1076"/>
          <ac:spMkLst>
            <pc:docMk/>
            <pc:sldMk cId="1371726768" sldId="2066"/>
            <ac:spMk id="7" creationId="{A0479F98-07CE-4F69-9A22-3F34C22C58B6}"/>
          </ac:spMkLst>
        </pc:spChg>
        <pc:spChg chg="add mod">
          <ac:chgData name="Thomas Weiss" userId="d1ad4f30-8e0c-4ffc-b839-bc7c22d4b57a" providerId="ADAL" clId="{5A334708-5030-4403-BAD0-027FEC508808}" dt="2020-05-06T22:54:34.264" v="4033" actId="1076"/>
          <ac:spMkLst>
            <pc:docMk/>
            <pc:sldMk cId="1371726768" sldId="2066"/>
            <ac:spMk id="8" creationId="{77ED0593-1B77-48B5-B1B4-8559D2C35DF4}"/>
          </ac:spMkLst>
        </pc:spChg>
        <pc:spChg chg="add mod">
          <ac:chgData name="Thomas Weiss" userId="d1ad4f30-8e0c-4ffc-b839-bc7c22d4b57a" providerId="ADAL" clId="{5A334708-5030-4403-BAD0-027FEC508808}" dt="2020-05-06T22:54:34.264" v="4033" actId="1076"/>
          <ac:spMkLst>
            <pc:docMk/>
            <pc:sldMk cId="1371726768" sldId="2066"/>
            <ac:spMk id="9" creationId="{5136D040-7DF5-4662-B631-A35043121953}"/>
          </ac:spMkLst>
        </pc:spChg>
        <pc:spChg chg="add del mod">
          <ac:chgData name="Thomas Weiss" userId="d1ad4f30-8e0c-4ffc-b839-bc7c22d4b57a" providerId="ADAL" clId="{5A334708-5030-4403-BAD0-027FEC508808}" dt="2020-04-28T00:45:07.507" v="483" actId="26606"/>
          <ac:spMkLst>
            <pc:docMk/>
            <pc:sldMk cId="1371726768" sldId="2066"/>
            <ac:spMk id="11" creationId="{F82B9049-8696-4C2D-9510-87703D95090D}"/>
          </ac:spMkLst>
        </pc:spChg>
        <pc:spChg chg="add del mod">
          <ac:chgData name="Thomas Weiss" userId="d1ad4f30-8e0c-4ffc-b839-bc7c22d4b57a" providerId="ADAL" clId="{5A334708-5030-4403-BAD0-027FEC508808}" dt="2020-04-28T00:45:07.507" v="483" actId="26606"/>
          <ac:spMkLst>
            <pc:docMk/>
            <pc:sldMk cId="1371726768" sldId="2066"/>
            <ac:spMk id="13" creationId="{12564DDE-92A2-4921-A5EA-8AB624E933AB}"/>
          </ac:spMkLst>
        </pc:spChg>
        <pc:spChg chg="add mod">
          <ac:chgData name="Thomas Weiss" userId="d1ad4f30-8e0c-4ffc-b839-bc7c22d4b57a" providerId="ADAL" clId="{5A334708-5030-4403-BAD0-027FEC508808}" dt="2020-05-06T22:54:40.413" v="4034" actId="1076"/>
          <ac:spMkLst>
            <pc:docMk/>
            <pc:sldMk cId="1371726768" sldId="2066"/>
            <ac:spMk id="14" creationId="{2B5A5467-BF1D-4CD6-8375-76BEB7997C17}"/>
          </ac:spMkLst>
        </pc:spChg>
        <pc:spChg chg="add del mod">
          <ac:chgData name="Thomas Weiss" userId="d1ad4f30-8e0c-4ffc-b839-bc7c22d4b57a" providerId="ADAL" clId="{5A334708-5030-4403-BAD0-027FEC508808}" dt="2020-04-28T00:45:07.507" v="483" actId="26606"/>
          <ac:spMkLst>
            <pc:docMk/>
            <pc:sldMk cId="1371726768" sldId="2066"/>
            <ac:spMk id="15" creationId="{E34985EC-183E-4D48-82F0-62D0CCA7539E}"/>
          </ac:spMkLst>
        </pc:spChg>
        <pc:spChg chg="add del mod">
          <ac:chgData name="Thomas Weiss" userId="d1ad4f30-8e0c-4ffc-b839-bc7c22d4b57a" providerId="ADAL" clId="{5A334708-5030-4403-BAD0-027FEC508808}" dt="2020-04-28T00:45:07.507" v="483" actId="26606"/>
          <ac:spMkLst>
            <pc:docMk/>
            <pc:sldMk cId="1371726768" sldId="2066"/>
            <ac:spMk id="17" creationId="{9F7BEE84-58A5-413A-A7EC-1B2C33178BB7}"/>
          </ac:spMkLst>
        </pc:spChg>
        <pc:spChg chg="add del mod">
          <ac:chgData name="Thomas Weiss" userId="d1ad4f30-8e0c-4ffc-b839-bc7c22d4b57a" providerId="ADAL" clId="{5A334708-5030-4403-BAD0-027FEC508808}" dt="2020-04-28T00:45:07.507" v="483" actId="26606"/>
          <ac:spMkLst>
            <pc:docMk/>
            <pc:sldMk cId="1371726768" sldId="2066"/>
            <ac:spMk id="19" creationId="{21C09EBE-008B-4340-8F2D-38A0CBF8C874}"/>
          </ac:spMkLst>
        </pc:spChg>
        <pc:spChg chg="add del mod">
          <ac:chgData name="Thomas Weiss" userId="d1ad4f30-8e0c-4ffc-b839-bc7c22d4b57a" providerId="ADAL" clId="{5A334708-5030-4403-BAD0-027FEC508808}" dt="2020-04-28T00:45:07.507" v="483" actId="26606"/>
          <ac:spMkLst>
            <pc:docMk/>
            <pc:sldMk cId="1371726768" sldId="2066"/>
            <ac:spMk id="21" creationId="{F4D9B7A5-F8EA-4B15-8208-38541C3FB355}"/>
          </ac:spMkLst>
        </pc:spChg>
        <pc:spChg chg="add mod">
          <ac:chgData name="Thomas Weiss" userId="d1ad4f30-8e0c-4ffc-b839-bc7c22d4b57a" providerId="ADAL" clId="{5A334708-5030-4403-BAD0-027FEC508808}" dt="2020-05-06T22:54:34.264" v="4033" actId="1076"/>
          <ac:spMkLst>
            <pc:docMk/>
            <pc:sldMk cId="1371726768" sldId="2066"/>
            <ac:spMk id="28" creationId="{C93A0068-0E60-4B4F-B3DB-D9883A7319CB}"/>
          </ac:spMkLst>
        </pc:spChg>
        <pc:spChg chg="add mod">
          <ac:chgData name="Thomas Weiss" userId="d1ad4f30-8e0c-4ffc-b839-bc7c22d4b57a" providerId="ADAL" clId="{5A334708-5030-4403-BAD0-027FEC508808}" dt="2020-05-06T22:54:34.264" v="4033" actId="1076"/>
          <ac:spMkLst>
            <pc:docMk/>
            <pc:sldMk cId="1371726768" sldId="2066"/>
            <ac:spMk id="30" creationId="{83806023-BE27-4E71-8845-5163E54C903D}"/>
          </ac:spMkLst>
        </pc:spChg>
        <pc:picChg chg="add del mod">
          <ac:chgData name="Thomas Weiss" userId="d1ad4f30-8e0c-4ffc-b839-bc7c22d4b57a" providerId="ADAL" clId="{5A334708-5030-4403-BAD0-027FEC508808}" dt="2020-04-28T01:17:37.870" v="1208" actId="478"/>
          <ac:picMkLst>
            <pc:docMk/>
            <pc:sldMk cId="1371726768" sldId="2066"/>
            <ac:picMk id="6" creationId="{66791E12-F622-4A1C-9A1B-8CC1B235C6E2}"/>
          </ac:picMkLst>
        </pc:picChg>
        <pc:cxnChg chg="add mod">
          <ac:chgData name="Thomas Weiss" userId="d1ad4f30-8e0c-4ffc-b839-bc7c22d4b57a" providerId="ADAL" clId="{5A334708-5030-4403-BAD0-027FEC508808}" dt="2020-05-06T22:54:34.264" v="4033" actId="1076"/>
          <ac:cxnSpMkLst>
            <pc:docMk/>
            <pc:sldMk cId="1371726768" sldId="2066"/>
            <ac:cxnSpMk id="12" creationId="{DC6C2D0E-B7F1-4CDF-9419-27C13DC3040B}"/>
          </ac:cxnSpMkLst>
        </pc:cxnChg>
        <pc:cxnChg chg="add mod">
          <ac:chgData name="Thomas Weiss" userId="d1ad4f30-8e0c-4ffc-b839-bc7c22d4b57a" providerId="ADAL" clId="{5A334708-5030-4403-BAD0-027FEC508808}" dt="2020-05-06T22:54:34.264" v="4033" actId="1076"/>
          <ac:cxnSpMkLst>
            <pc:docMk/>
            <pc:sldMk cId="1371726768" sldId="2066"/>
            <ac:cxnSpMk id="23" creationId="{499BC92C-F23F-4086-8FE3-F0F63F370C78}"/>
          </ac:cxnSpMkLst>
        </pc:cxnChg>
        <pc:cxnChg chg="add del mod">
          <ac:chgData name="Thomas Weiss" userId="d1ad4f30-8e0c-4ffc-b839-bc7c22d4b57a" providerId="ADAL" clId="{5A334708-5030-4403-BAD0-027FEC508808}" dt="2020-04-28T01:16:06.022" v="1131" actId="478"/>
          <ac:cxnSpMkLst>
            <pc:docMk/>
            <pc:sldMk cId="1371726768" sldId="2066"/>
            <ac:cxnSpMk id="27" creationId="{B44F669C-1F6B-469E-A8FC-F1C523EF6C0C}"/>
          </ac:cxnSpMkLst>
        </pc:cxnChg>
      </pc:sldChg>
      <pc:sldChg chg="addSp modSp new del mod ord modAnim">
        <pc:chgData name="Thomas Weiss" userId="d1ad4f30-8e0c-4ffc-b839-bc7c22d4b57a" providerId="ADAL" clId="{5A334708-5030-4403-BAD0-027FEC508808}" dt="2020-05-06T22:54:12.718" v="4031" actId="47"/>
        <pc:sldMkLst>
          <pc:docMk/>
          <pc:sldMk cId="306666745" sldId="2067"/>
        </pc:sldMkLst>
        <pc:spChg chg="mod">
          <ac:chgData name="Thomas Weiss" userId="d1ad4f30-8e0c-4ffc-b839-bc7c22d4b57a" providerId="ADAL" clId="{5A334708-5030-4403-BAD0-027FEC508808}" dt="2020-04-28T00:48:35.719" v="849" actId="20577"/>
          <ac:spMkLst>
            <pc:docMk/>
            <pc:sldMk cId="306666745" sldId="2067"/>
            <ac:spMk id="2" creationId="{15EAC370-64F9-4523-97A4-FAC27BF0A7A1}"/>
          </ac:spMkLst>
        </pc:spChg>
        <pc:spChg chg="mod">
          <ac:chgData name="Thomas Weiss" userId="d1ad4f30-8e0c-4ffc-b839-bc7c22d4b57a" providerId="ADAL" clId="{5A334708-5030-4403-BAD0-027FEC508808}" dt="2020-04-28T01:09:05.149" v="1044" actId="14100"/>
          <ac:spMkLst>
            <pc:docMk/>
            <pc:sldMk cId="306666745" sldId="2067"/>
            <ac:spMk id="3" creationId="{35A59690-E4CA-4393-9110-F5A78B29EC5A}"/>
          </ac:spMkLst>
        </pc:spChg>
        <pc:picChg chg="add mod">
          <ac:chgData name="Thomas Weiss" userId="d1ad4f30-8e0c-4ffc-b839-bc7c22d4b57a" providerId="ADAL" clId="{5A334708-5030-4403-BAD0-027FEC508808}" dt="2020-04-28T01:09:11.971" v="1046" actId="1076"/>
          <ac:picMkLst>
            <pc:docMk/>
            <pc:sldMk cId="306666745" sldId="2067"/>
            <ac:picMk id="1026" creationId="{18A25D0C-53CF-493F-B50C-529F9A9CEA65}"/>
          </ac:picMkLst>
        </pc:picChg>
      </pc:sldChg>
      <pc:sldChg chg="addSp delSp modSp new add del mod">
        <pc:chgData name="Thomas Weiss" userId="d1ad4f30-8e0c-4ffc-b839-bc7c22d4b57a" providerId="ADAL" clId="{5A334708-5030-4403-BAD0-027FEC508808}" dt="2020-04-28T00:46:08.909" v="545" actId="47"/>
        <pc:sldMkLst>
          <pc:docMk/>
          <pc:sldMk cId="2888850075" sldId="2067"/>
        </pc:sldMkLst>
        <pc:spChg chg="del mod">
          <ac:chgData name="Thomas Weiss" userId="d1ad4f30-8e0c-4ffc-b839-bc7c22d4b57a" providerId="ADAL" clId="{5A334708-5030-4403-BAD0-027FEC508808}" dt="2020-04-28T00:45:58.961" v="496" actId="21"/>
          <ac:spMkLst>
            <pc:docMk/>
            <pc:sldMk cId="2888850075" sldId="2067"/>
            <ac:spMk id="3" creationId="{E109069B-3910-47F1-B90C-622EF303FF34}"/>
          </ac:spMkLst>
        </pc:spChg>
        <pc:spChg chg="add mod">
          <ac:chgData name="Thomas Weiss" userId="d1ad4f30-8e0c-4ffc-b839-bc7c22d4b57a" providerId="ADAL" clId="{5A334708-5030-4403-BAD0-027FEC508808}" dt="2020-04-28T00:45:58.961" v="496" actId="21"/>
          <ac:spMkLst>
            <pc:docMk/>
            <pc:sldMk cId="2888850075" sldId="2067"/>
            <ac:spMk id="5" creationId="{5E6725F0-501D-42EB-BC23-0CB3B9292414}"/>
          </ac:spMkLst>
        </pc:spChg>
      </pc:sldChg>
      <pc:sldChg chg="new del">
        <pc:chgData name="Thomas Weiss" userId="d1ad4f30-8e0c-4ffc-b839-bc7c22d4b57a" providerId="ADAL" clId="{5A334708-5030-4403-BAD0-027FEC508808}" dt="2020-04-28T01:06:11.275" v="963" actId="680"/>
        <pc:sldMkLst>
          <pc:docMk/>
          <pc:sldMk cId="642640691" sldId="2068"/>
        </pc:sldMkLst>
      </pc:sldChg>
      <pc:sldChg chg="addSp delSp modSp new del mod modShow">
        <pc:chgData name="Thomas Weiss" userId="d1ad4f30-8e0c-4ffc-b839-bc7c22d4b57a" providerId="ADAL" clId="{5A334708-5030-4403-BAD0-027FEC508808}" dt="2020-05-11T21:48:36.815" v="4231" actId="47"/>
        <pc:sldMkLst>
          <pc:docMk/>
          <pc:sldMk cId="1656455983" sldId="2068"/>
        </pc:sldMkLst>
        <pc:spChg chg="mod">
          <ac:chgData name="Thomas Weiss" userId="d1ad4f30-8e0c-4ffc-b839-bc7c22d4b57a" providerId="ADAL" clId="{5A334708-5030-4403-BAD0-027FEC508808}" dt="2020-04-28T16:55:06.340" v="1282" actId="20577"/>
          <ac:spMkLst>
            <pc:docMk/>
            <pc:sldMk cId="1656455983" sldId="2068"/>
            <ac:spMk id="2" creationId="{BCBFBC1E-64E5-4F12-A4CC-0F88DA4E96EA}"/>
          </ac:spMkLst>
        </pc:spChg>
        <pc:spChg chg="mod">
          <ac:chgData name="Thomas Weiss" userId="d1ad4f30-8e0c-4ffc-b839-bc7c22d4b57a" providerId="ADAL" clId="{5A334708-5030-4403-BAD0-027FEC508808}" dt="2020-04-28T16:55:27.559" v="1331" actId="20577"/>
          <ac:spMkLst>
            <pc:docMk/>
            <pc:sldMk cId="1656455983" sldId="2068"/>
            <ac:spMk id="3" creationId="{7D335C53-82F7-49B5-9866-0DE798D0AC44}"/>
          </ac:spMkLst>
        </pc:spChg>
        <pc:spChg chg="del">
          <ac:chgData name="Thomas Weiss" userId="d1ad4f30-8e0c-4ffc-b839-bc7c22d4b57a" providerId="ADAL" clId="{5A334708-5030-4403-BAD0-027FEC508808}" dt="2020-04-28T16:55:09.776" v="1283" actId="478"/>
          <ac:spMkLst>
            <pc:docMk/>
            <pc:sldMk cId="1656455983" sldId="2068"/>
            <ac:spMk id="4" creationId="{3398B758-989B-4DFE-8259-20E7F5327B74}"/>
          </ac:spMkLst>
        </pc:spChg>
        <pc:spChg chg="add mod">
          <ac:chgData name="Thomas Weiss" userId="d1ad4f30-8e0c-4ffc-b839-bc7c22d4b57a" providerId="ADAL" clId="{5A334708-5030-4403-BAD0-027FEC508808}" dt="2020-04-28T17:32:14.756" v="1843" actId="207"/>
          <ac:spMkLst>
            <pc:docMk/>
            <pc:sldMk cId="1656455983" sldId="2068"/>
            <ac:spMk id="6" creationId="{F0F576C7-FE47-4FC7-8B4A-02A105B08B71}"/>
          </ac:spMkLst>
        </pc:spChg>
        <pc:picChg chg="add mod">
          <ac:chgData name="Thomas Weiss" userId="d1ad4f30-8e0c-4ffc-b839-bc7c22d4b57a" providerId="ADAL" clId="{5A334708-5030-4403-BAD0-027FEC508808}" dt="2020-04-28T16:55:18.034" v="1285" actId="1076"/>
          <ac:picMkLst>
            <pc:docMk/>
            <pc:sldMk cId="1656455983" sldId="2068"/>
            <ac:picMk id="5" creationId="{A7E5A28E-20C1-4C29-A01A-D26B56816D8F}"/>
          </ac:picMkLst>
        </pc:picChg>
      </pc:sldChg>
      <pc:sldChg chg="addSp delSp modSp add del mod modShow">
        <pc:chgData name="Thomas Weiss" userId="d1ad4f30-8e0c-4ffc-b839-bc7c22d4b57a" providerId="ADAL" clId="{5A334708-5030-4403-BAD0-027FEC508808}" dt="2020-05-11T21:48:36.815" v="4231" actId="47"/>
        <pc:sldMkLst>
          <pc:docMk/>
          <pc:sldMk cId="3187009346" sldId="2069"/>
        </pc:sldMkLst>
        <pc:spChg chg="mod">
          <ac:chgData name="Thomas Weiss" userId="d1ad4f30-8e0c-4ffc-b839-bc7c22d4b57a" providerId="ADAL" clId="{5A334708-5030-4403-BAD0-027FEC508808}" dt="2020-04-28T17:27:56.684" v="1506" actId="20577"/>
          <ac:spMkLst>
            <pc:docMk/>
            <pc:sldMk cId="3187009346" sldId="2069"/>
            <ac:spMk id="3" creationId="{7D335C53-82F7-49B5-9866-0DE798D0AC44}"/>
          </ac:spMkLst>
        </pc:spChg>
        <pc:spChg chg="add mod">
          <ac:chgData name="Thomas Weiss" userId="d1ad4f30-8e0c-4ffc-b839-bc7c22d4b57a" providerId="ADAL" clId="{5A334708-5030-4403-BAD0-027FEC508808}" dt="2020-04-28T17:32:55.483" v="1852" actId="14100"/>
          <ac:spMkLst>
            <pc:docMk/>
            <pc:sldMk cId="3187009346" sldId="2069"/>
            <ac:spMk id="7" creationId="{C05B3346-F1C5-49C1-B403-841DC026DE59}"/>
          </ac:spMkLst>
        </pc:spChg>
        <pc:spChg chg="add mod">
          <ac:chgData name="Thomas Weiss" userId="d1ad4f30-8e0c-4ffc-b839-bc7c22d4b57a" providerId="ADAL" clId="{5A334708-5030-4403-BAD0-027FEC508808}" dt="2020-04-28T17:32:47.983" v="1850" actId="14100"/>
          <ac:spMkLst>
            <pc:docMk/>
            <pc:sldMk cId="3187009346" sldId="2069"/>
            <ac:spMk id="9" creationId="{290A6B72-6DC9-48C7-8554-3A2EFF2E6E5D}"/>
          </ac:spMkLst>
        </pc:spChg>
        <pc:spChg chg="add mod">
          <ac:chgData name="Thomas Weiss" userId="d1ad4f30-8e0c-4ffc-b839-bc7c22d4b57a" providerId="ADAL" clId="{5A334708-5030-4403-BAD0-027FEC508808}" dt="2020-04-28T17:33:04.820" v="1854" actId="14100"/>
          <ac:spMkLst>
            <pc:docMk/>
            <pc:sldMk cId="3187009346" sldId="2069"/>
            <ac:spMk id="11" creationId="{51EF050E-6473-43CA-9B9F-3691F02FC29B}"/>
          </ac:spMkLst>
        </pc:spChg>
        <pc:picChg chg="add mod modCrop">
          <ac:chgData name="Thomas Weiss" userId="d1ad4f30-8e0c-4ffc-b839-bc7c22d4b57a" providerId="ADAL" clId="{5A334708-5030-4403-BAD0-027FEC508808}" dt="2020-04-28T17:26:58.161" v="1342" actId="1076"/>
          <ac:picMkLst>
            <pc:docMk/>
            <pc:sldMk cId="3187009346" sldId="2069"/>
            <ac:picMk id="4" creationId="{F3698A2A-3A3A-4635-896E-41638D175DB6}"/>
          </ac:picMkLst>
        </pc:picChg>
        <pc:picChg chg="del">
          <ac:chgData name="Thomas Weiss" userId="d1ad4f30-8e0c-4ffc-b839-bc7c22d4b57a" providerId="ADAL" clId="{5A334708-5030-4403-BAD0-027FEC508808}" dt="2020-04-28T17:25:56.096" v="1333" actId="478"/>
          <ac:picMkLst>
            <pc:docMk/>
            <pc:sldMk cId="3187009346" sldId="2069"/>
            <ac:picMk id="5" creationId="{A7E5A28E-20C1-4C29-A01A-D26B56816D8F}"/>
          </ac:picMkLst>
        </pc:picChg>
      </pc:sldChg>
      <pc:sldChg chg="addSp delSp modSp add del mod modShow">
        <pc:chgData name="Thomas Weiss" userId="d1ad4f30-8e0c-4ffc-b839-bc7c22d4b57a" providerId="ADAL" clId="{5A334708-5030-4403-BAD0-027FEC508808}" dt="2020-05-11T21:48:36.815" v="4231" actId="47"/>
        <pc:sldMkLst>
          <pc:docMk/>
          <pc:sldMk cId="274503850" sldId="2070"/>
        </pc:sldMkLst>
        <pc:spChg chg="mod">
          <ac:chgData name="Thomas Weiss" userId="d1ad4f30-8e0c-4ffc-b839-bc7c22d4b57a" providerId="ADAL" clId="{5A334708-5030-4403-BAD0-027FEC508808}" dt="2020-04-28T17:29:56.769" v="1631" actId="20577"/>
          <ac:spMkLst>
            <pc:docMk/>
            <pc:sldMk cId="274503850" sldId="2070"/>
            <ac:spMk id="3" creationId="{7D335C53-82F7-49B5-9866-0DE798D0AC44}"/>
          </ac:spMkLst>
        </pc:spChg>
        <pc:spChg chg="add mod">
          <ac:chgData name="Thomas Weiss" userId="d1ad4f30-8e0c-4ffc-b839-bc7c22d4b57a" providerId="ADAL" clId="{5A334708-5030-4403-BAD0-027FEC508808}" dt="2020-04-28T17:33:30.231" v="1864" actId="1037"/>
          <ac:spMkLst>
            <pc:docMk/>
            <pc:sldMk cId="274503850" sldId="2070"/>
            <ac:spMk id="7" creationId="{24DAD772-5166-4D5B-99B0-1379E1E3C540}"/>
          </ac:spMkLst>
        </pc:spChg>
        <pc:spChg chg="add del mod">
          <ac:chgData name="Thomas Weiss" userId="d1ad4f30-8e0c-4ffc-b839-bc7c22d4b57a" providerId="ADAL" clId="{5A334708-5030-4403-BAD0-027FEC508808}" dt="2020-04-28T17:33:45.145" v="1870" actId="478"/>
          <ac:spMkLst>
            <pc:docMk/>
            <pc:sldMk cId="274503850" sldId="2070"/>
            <ac:spMk id="9" creationId="{4E4A4918-5FDB-4949-BEAB-579ECD1CF19D}"/>
          </ac:spMkLst>
        </pc:spChg>
        <pc:spChg chg="add mod">
          <ac:chgData name="Thomas Weiss" userId="d1ad4f30-8e0c-4ffc-b839-bc7c22d4b57a" providerId="ADAL" clId="{5A334708-5030-4403-BAD0-027FEC508808}" dt="2020-04-28T17:33:41.735" v="1868" actId="14100"/>
          <ac:spMkLst>
            <pc:docMk/>
            <pc:sldMk cId="274503850" sldId="2070"/>
            <ac:spMk id="11" creationId="{EC7F2B2E-0C1E-4B42-8113-A86173BD943F}"/>
          </ac:spMkLst>
        </pc:spChg>
        <pc:picChg chg="del">
          <ac:chgData name="Thomas Weiss" userId="d1ad4f30-8e0c-4ffc-b839-bc7c22d4b57a" providerId="ADAL" clId="{5A334708-5030-4403-BAD0-027FEC508808}" dt="2020-04-28T17:28:09.937" v="1508" actId="478"/>
          <ac:picMkLst>
            <pc:docMk/>
            <pc:sldMk cId="274503850" sldId="2070"/>
            <ac:picMk id="4" creationId="{F3698A2A-3A3A-4635-896E-41638D175DB6}"/>
          </ac:picMkLst>
        </pc:picChg>
        <pc:picChg chg="add mod">
          <ac:chgData name="Thomas Weiss" userId="d1ad4f30-8e0c-4ffc-b839-bc7c22d4b57a" providerId="ADAL" clId="{5A334708-5030-4403-BAD0-027FEC508808}" dt="2020-04-28T17:28:59.735" v="1516" actId="1038"/>
          <ac:picMkLst>
            <pc:docMk/>
            <pc:sldMk cId="274503850" sldId="2070"/>
            <ac:picMk id="5" creationId="{1BB065D0-5440-4EB9-A3C1-D4444FE4E33D}"/>
          </ac:picMkLst>
        </pc:picChg>
      </pc:sldChg>
      <pc:sldChg chg="addSp delSp modSp add del mod modShow">
        <pc:chgData name="Thomas Weiss" userId="d1ad4f30-8e0c-4ffc-b839-bc7c22d4b57a" providerId="ADAL" clId="{5A334708-5030-4403-BAD0-027FEC508808}" dt="2020-05-11T21:48:36.815" v="4231" actId="47"/>
        <pc:sldMkLst>
          <pc:docMk/>
          <pc:sldMk cId="2804761252" sldId="2071"/>
        </pc:sldMkLst>
        <pc:spChg chg="mod">
          <ac:chgData name="Thomas Weiss" userId="d1ad4f30-8e0c-4ffc-b839-bc7c22d4b57a" providerId="ADAL" clId="{5A334708-5030-4403-BAD0-027FEC508808}" dt="2020-04-28T17:31:16.246" v="1789" actId="6549"/>
          <ac:spMkLst>
            <pc:docMk/>
            <pc:sldMk cId="2804761252" sldId="2071"/>
            <ac:spMk id="3" creationId="{7D335C53-82F7-49B5-9866-0DE798D0AC44}"/>
          </ac:spMkLst>
        </pc:spChg>
        <pc:spChg chg="add mod">
          <ac:chgData name="Thomas Weiss" userId="d1ad4f30-8e0c-4ffc-b839-bc7c22d4b57a" providerId="ADAL" clId="{5A334708-5030-4403-BAD0-027FEC508808}" dt="2020-04-28T17:34:12.396" v="1881" actId="14100"/>
          <ac:spMkLst>
            <pc:docMk/>
            <pc:sldMk cId="2804761252" sldId="2071"/>
            <ac:spMk id="7" creationId="{F520B2E2-20D5-434A-93E8-25DC8784DB07}"/>
          </ac:spMkLst>
        </pc:spChg>
        <pc:spChg chg="add del">
          <ac:chgData name="Thomas Weiss" userId="d1ad4f30-8e0c-4ffc-b839-bc7c22d4b57a" providerId="ADAL" clId="{5A334708-5030-4403-BAD0-027FEC508808}" dt="2020-04-28T17:33:59.775" v="1876" actId="478"/>
          <ac:spMkLst>
            <pc:docMk/>
            <pc:sldMk cId="2804761252" sldId="2071"/>
            <ac:spMk id="9" creationId="{4A9EC54F-A7F1-4438-B9E1-67CF96EB1951}"/>
          </ac:spMkLst>
        </pc:spChg>
        <pc:spChg chg="add mod">
          <ac:chgData name="Thomas Weiss" userId="d1ad4f30-8e0c-4ffc-b839-bc7c22d4b57a" providerId="ADAL" clId="{5A334708-5030-4403-BAD0-027FEC508808}" dt="2020-04-28T17:33:58.430" v="1875" actId="14100"/>
          <ac:spMkLst>
            <pc:docMk/>
            <pc:sldMk cId="2804761252" sldId="2071"/>
            <ac:spMk id="11" creationId="{7B0EBACB-DB04-46D7-9880-AE4613662A1B}"/>
          </ac:spMkLst>
        </pc:spChg>
        <pc:picChg chg="add mod">
          <ac:chgData name="Thomas Weiss" userId="d1ad4f30-8e0c-4ffc-b839-bc7c22d4b57a" providerId="ADAL" clId="{5A334708-5030-4403-BAD0-027FEC508808}" dt="2020-04-28T17:30:30.267" v="1636" actId="1076"/>
          <ac:picMkLst>
            <pc:docMk/>
            <pc:sldMk cId="2804761252" sldId="2071"/>
            <ac:picMk id="4" creationId="{72DB3B13-208F-4F42-A184-071D4CF20580}"/>
          </ac:picMkLst>
        </pc:picChg>
        <pc:picChg chg="del">
          <ac:chgData name="Thomas Weiss" userId="d1ad4f30-8e0c-4ffc-b839-bc7c22d4b57a" providerId="ADAL" clId="{5A334708-5030-4403-BAD0-027FEC508808}" dt="2020-04-28T17:30:09.164" v="1633" actId="478"/>
          <ac:picMkLst>
            <pc:docMk/>
            <pc:sldMk cId="2804761252" sldId="2071"/>
            <ac:picMk id="5" creationId="{1BB065D0-5440-4EB9-A3C1-D4444FE4E33D}"/>
          </ac:picMkLst>
        </pc:picChg>
      </pc:sldChg>
      <pc:sldChg chg="modSp new del mod ord modShow">
        <pc:chgData name="Thomas Weiss" userId="d1ad4f30-8e0c-4ffc-b839-bc7c22d4b57a" providerId="ADAL" clId="{5A334708-5030-4403-BAD0-027FEC508808}" dt="2020-05-11T21:48:36.815" v="4231" actId="47"/>
        <pc:sldMkLst>
          <pc:docMk/>
          <pc:sldMk cId="2658718048" sldId="2072"/>
        </pc:sldMkLst>
        <pc:spChg chg="mod">
          <ac:chgData name="Thomas Weiss" userId="d1ad4f30-8e0c-4ffc-b839-bc7c22d4b57a" providerId="ADAL" clId="{5A334708-5030-4403-BAD0-027FEC508808}" dt="2020-04-29T19:09:35.844" v="1961" actId="20577"/>
          <ac:spMkLst>
            <pc:docMk/>
            <pc:sldMk cId="2658718048" sldId="2072"/>
            <ac:spMk id="2" creationId="{8A54A1D5-EFD9-4156-A32B-BB19D5E79CEF}"/>
          </ac:spMkLst>
        </pc:spChg>
      </pc:sldChg>
      <pc:sldChg chg="addSp delSp modSp new mod delAnim modAnim">
        <pc:chgData name="Thomas Weiss" userId="d1ad4f30-8e0c-4ffc-b839-bc7c22d4b57a" providerId="ADAL" clId="{5A334708-5030-4403-BAD0-027FEC508808}" dt="2020-05-12T00:34:16.927" v="4520" actId="20577"/>
        <pc:sldMkLst>
          <pc:docMk/>
          <pc:sldMk cId="3476189110" sldId="2073"/>
        </pc:sldMkLst>
        <pc:spChg chg="mod">
          <ac:chgData name="Thomas Weiss" userId="d1ad4f30-8e0c-4ffc-b839-bc7c22d4b57a" providerId="ADAL" clId="{5A334708-5030-4403-BAD0-027FEC508808}" dt="2020-05-01T23:25:48.940" v="2890" actId="20577"/>
          <ac:spMkLst>
            <pc:docMk/>
            <pc:sldMk cId="3476189110" sldId="2073"/>
            <ac:spMk id="2" creationId="{EE26A2AB-B11F-433D-9797-0723BB16BDDE}"/>
          </ac:spMkLst>
        </pc:spChg>
        <pc:spChg chg="mod">
          <ac:chgData name="Thomas Weiss" userId="d1ad4f30-8e0c-4ffc-b839-bc7c22d4b57a" providerId="ADAL" clId="{5A334708-5030-4403-BAD0-027FEC508808}" dt="2020-05-06T23:29:46.791" v="4176" actId="6549"/>
          <ac:spMkLst>
            <pc:docMk/>
            <pc:sldMk cId="3476189110" sldId="2073"/>
            <ac:spMk id="3" creationId="{D675E9F5-06C6-46AF-8BC5-DDA17219D1B3}"/>
          </ac:spMkLst>
        </pc:spChg>
        <pc:spChg chg="del">
          <ac:chgData name="Thomas Weiss" userId="d1ad4f30-8e0c-4ffc-b839-bc7c22d4b57a" providerId="ADAL" clId="{5A334708-5030-4403-BAD0-027FEC508808}" dt="2020-05-01T04:04:17.461" v="2022" actId="478"/>
          <ac:spMkLst>
            <pc:docMk/>
            <pc:sldMk cId="3476189110" sldId="2073"/>
            <ac:spMk id="4" creationId="{9D484BF4-C827-4823-8439-40D1E433D7CC}"/>
          </ac:spMkLst>
        </pc:spChg>
        <pc:spChg chg="add del mod">
          <ac:chgData name="Thomas Weiss" userId="d1ad4f30-8e0c-4ffc-b839-bc7c22d4b57a" providerId="ADAL" clId="{5A334708-5030-4403-BAD0-027FEC508808}" dt="2020-05-06T23:28:48.845" v="4164" actId="478"/>
          <ac:spMkLst>
            <pc:docMk/>
            <pc:sldMk cId="3476189110" sldId="2073"/>
            <ac:spMk id="6" creationId="{DEB66C57-22CA-4BB5-9E7A-3F1F5B704943}"/>
          </ac:spMkLst>
        </pc:spChg>
        <pc:spChg chg="add del mod">
          <ac:chgData name="Thomas Weiss" userId="d1ad4f30-8e0c-4ffc-b839-bc7c22d4b57a" providerId="ADAL" clId="{5A334708-5030-4403-BAD0-027FEC508808}" dt="2020-05-06T18:18:59.395" v="3684"/>
          <ac:spMkLst>
            <pc:docMk/>
            <pc:sldMk cId="3476189110" sldId="2073"/>
            <ac:spMk id="9" creationId="{F8920DE2-45CB-493A-858E-EBD37B115139}"/>
          </ac:spMkLst>
        </pc:spChg>
        <pc:spChg chg="mod">
          <ac:chgData name="Thomas Weiss" userId="d1ad4f30-8e0c-4ffc-b839-bc7c22d4b57a" providerId="ADAL" clId="{5A334708-5030-4403-BAD0-027FEC508808}" dt="2020-05-06T17:45:30.274" v="3485" actId="207"/>
          <ac:spMkLst>
            <pc:docMk/>
            <pc:sldMk cId="3476189110" sldId="2073"/>
            <ac:spMk id="11" creationId="{DBEBAE8E-273C-4C7E-B2C6-ED46BC88A7E3}"/>
          </ac:spMkLst>
        </pc:spChg>
        <pc:spChg chg="add mod">
          <ac:chgData name="Thomas Weiss" userId="d1ad4f30-8e0c-4ffc-b839-bc7c22d4b57a" providerId="ADAL" clId="{5A334708-5030-4403-BAD0-027FEC508808}" dt="2020-05-12T00:34:16.927" v="4520" actId="20577"/>
          <ac:spMkLst>
            <pc:docMk/>
            <pc:sldMk cId="3476189110" sldId="2073"/>
            <ac:spMk id="12" creationId="{8A21F7D8-7B2E-4DFD-BBCD-9504943025F3}"/>
          </ac:spMkLst>
        </pc:spChg>
        <pc:spChg chg="mod">
          <ac:chgData name="Thomas Weiss" userId="d1ad4f30-8e0c-4ffc-b839-bc7c22d4b57a" providerId="ADAL" clId="{5A334708-5030-4403-BAD0-027FEC508808}" dt="2020-05-06T17:45:42.693" v="3488" actId="207"/>
          <ac:spMkLst>
            <pc:docMk/>
            <pc:sldMk cId="3476189110" sldId="2073"/>
            <ac:spMk id="14" creationId="{C71D93F9-01EB-4685-91E4-FA7A85A84EEA}"/>
          </ac:spMkLst>
        </pc:spChg>
        <pc:spChg chg="mod">
          <ac:chgData name="Thomas Weiss" userId="d1ad4f30-8e0c-4ffc-b839-bc7c22d4b57a" providerId="ADAL" clId="{5A334708-5030-4403-BAD0-027FEC508808}" dt="2020-05-06T17:45:39.455" v="3487" actId="207"/>
          <ac:spMkLst>
            <pc:docMk/>
            <pc:sldMk cId="3476189110" sldId="2073"/>
            <ac:spMk id="18" creationId="{83412EB2-BD8C-4693-809D-5B5DB3864C6D}"/>
          </ac:spMkLst>
        </pc:spChg>
        <pc:spChg chg="mod">
          <ac:chgData name="Thomas Weiss" userId="d1ad4f30-8e0c-4ffc-b839-bc7c22d4b57a" providerId="ADAL" clId="{5A334708-5030-4403-BAD0-027FEC508808}" dt="2020-05-06T17:45:46.884" v="3489" actId="207"/>
          <ac:spMkLst>
            <pc:docMk/>
            <pc:sldMk cId="3476189110" sldId="2073"/>
            <ac:spMk id="22" creationId="{2AB9AC2C-B534-4C08-964D-67ADBF51019D}"/>
          </ac:spMkLst>
        </pc:spChg>
        <pc:spChg chg="add del mod">
          <ac:chgData name="Thomas Weiss" userId="d1ad4f30-8e0c-4ffc-b839-bc7c22d4b57a" providerId="ADAL" clId="{5A334708-5030-4403-BAD0-027FEC508808}" dt="2020-05-01T18:13:37.166" v="2504" actId="478"/>
          <ac:spMkLst>
            <pc:docMk/>
            <pc:sldMk cId="3476189110" sldId="2073"/>
            <ac:spMk id="25" creationId="{35E44F08-9CFB-4DEE-8B1A-905C06AA5A43}"/>
          </ac:spMkLst>
        </pc:spChg>
        <pc:spChg chg="mod topLvl">
          <ac:chgData name="Thomas Weiss" userId="d1ad4f30-8e0c-4ffc-b839-bc7c22d4b57a" providerId="ADAL" clId="{5A334708-5030-4403-BAD0-027FEC508808}" dt="2020-05-04T17:06:47.310" v="2897" actId="165"/>
          <ac:spMkLst>
            <pc:docMk/>
            <pc:sldMk cId="3476189110" sldId="2073"/>
            <ac:spMk id="31" creationId="{169426AA-2544-439B-914E-E90DECD569D8}"/>
          </ac:spMkLst>
        </pc:spChg>
        <pc:spChg chg="mod topLvl">
          <ac:chgData name="Thomas Weiss" userId="d1ad4f30-8e0c-4ffc-b839-bc7c22d4b57a" providerId="ADAL" clId="{5A334708-5030-4403-BAD0-027FEC508808}" dt="2020-05-04T17:06:52.934" v="2905" actId="1035"/>
          <ac:spMkLst>
            <pc:docMk/>
            <pc:sldMk cId="3476189110" sldId="2073"/>
            <ac:spMk id="32" creationId="{341221DC-9C71-472C-82FB-BFA07F25F240}"/>
          </ac:spMkLst>
        </pc:spChg>
        <pc:spChg chg="mod topLvl">
          <ac:chgData name="Thomas Weiss" userId="d1ad4f30-8e0c-4ffc-b839-bc7c22d4b57a" providerId="ADAL" clId="{5A334708-5030-4403-BAD0-027FEC508808}" dt="2020-05-06T23:29:21.279" v="4171" actId="1076"/>
          <ac:spMkLst>
            <pc:docMk/>
            <pc:sldMk cId="3476189110" sldId="2073"/>
            <ac:spMk id="38" creationId="{06C14F3E-6692-4C0C-9362-1FE360E1B8F6}"/>
          </ac:spMkLst>
        </pc:spChg>
        <pc:spChg chg="mod topLvl">
          <ac:chgData name="Thomas Weiss" userId="d1ad4f30-8e0c-4ffc-b839-bc7c22d4b57a" providerId="ADAL" clId="{5A334708-5030-4403-BAD0-027FEC508808}" dt="2020-05-06T23:29:21.279" v="4171" actId="1076"/>
          <ac:spMkLst>
            <pc:docMk/>
            <pc:sldMk cId="3476189110" sldId="2073"/>
            <ac:spMk id="39" creationId="{CD99D156-7445-4E2C-8516-3F161ADE5022}"/>
          </ac:spMkLst>
        </pc:spChg>
        <pc:grpChg chg="add mod">
          <ac:chgData name="Thomas Weiss" userId="d1ad4f30-8e0c-4ffc-b839-bc7c22d4b57a" providerId="ADAL" clId="{5A334708-5030-4403-BAD0-027FEC508808}" dt="2020-05-06T23:30:04.192" v="4204" actId="1035"/>
          <ac:grpSpMkLst>
            <pc:docMk/>
            <pc:sldMk cId="3476189110" sldId="2073"/>
            <ac:grpSpMk id="5" creationId="{DC37659D-2911-45B6-BCFC-937BE2E8D578}"/>
          </ac:grpSpMkLst>
        </pc:grpChg>
        <pc:grpChg chg="add mod">
          <ac:chgData name="Thomas Weiss" userId="d1ad4f30-8e0c-4ffc-b839-bc7c22d4b57a" providerId="ADAL" clId="{5A334708-5030-4403-BAD0-027FEC508808}" dt="2020-05-06T23:30:04.192" v="4204" actId="1035"/>
          <ac:grpSpMkLst>
            <pc:docMk/>
            <pc:sldMk cId="3476189110" sldId="2073"/>
            <ac:grpSpMk id="15" creationId="{0579E8A2-173F-4076-9E94-26E30C8D3E92}"/>
          </ac:grpSpMkLst>
        </pc:grpChg>
        <pc:grpChg chg="add mod">
          <ac:chgData name="Thomas Weiss" userId="d1ad4f30-8e0c-4ffc-b839-bc7c22d4b57a" providerId="ADAL" clId="{5A334708-5030-4403-BAD0-027FEC508808}" dt="2020-05-06T23:30:04.192" v="4204" actId="1035"/>
          <ac:grpSpMkLst>
            <pc:docMk/>
            <pc:sldMk cId="3476189110" sldId="2073"/>
            <ac:grpSpMk id="19" creationId="{B849B212-DCD4-4485-9FB0-23E431698F0C}"/>
          </ac:grpSpMkLst>
        </pc:grpChg>
        <pc:grpChg chg="add del mod">
          <ac:chgData name="Thomas Weiss" userId="d1ad4f30-8e0c-4ffc-b839-bc7c22d4b57a" providerId="ADAL" clId="{5A334708-5030-4403-BAD0-027FEC508808}" dt="2020-05-01T22:37:10.273" v="2721"/>
          <ac:grpSpMkLst>
            <pc:docMk/>
            <pc:sldMk cId="3476189110" sldId="2073"/>
            <ac:grpSpMk id="20" creationId="{1875E540-532A-4D5F-992B-31629319673B}"/>
          </ac:grpSpMkLst>
        </pc:grpChg>
        <pc:grpChg chg="add mod">
          <ac:chgData name="Thomas Weiss" userId="d1ad4f30-8e0c-4ffc-b839-bc7c22d4b57a" providerId="ADAL" clId="{5A334708-5030-4403-BAD0-027FEC508808}" dt="2020-05-06T23:30:04.192" v="4204" actId="1035"/>
          <ac:grpSpMkLst>
            <pc:docMk/>
            <pc:sldMk cId="3476189110" sldId="2073"/>
            <ac:grpSpMk id="23" creationId="{F692F4EE-7370-4580-8EE1-285A68A37C5E}"/>
          </ac:grpSpMkLst>
        </pc:grpChg>
        <pc:grpChg chg="mod">
          <ac:chgData name="Thomas Weiss" userId="d1ad4f30-8e0c-4ffc-b839-bc7c22d4b57a" providerId="ADAL" clId="{5A334708-5030-4403-BAD0-027FEC508808}" dt="2020-05-01T22:37:10.273" v="2721"/>
          <ac:grpSpMkLst>
            <pc:docMk/>
            <pc:sldMk cId="3476189110" sldId="2073"/>
            <ac:grpSpMk id="24" creationId="{5B35594F-0153-4C7D-95A4-2DD546D68738}"/>
          </ac:grpSpMkLst>
        </pc:grpChg>
        <pc:grpChg chg="add del mod">
          <ac:chgData name="Thomas Weiss" userId="d1ad4f30-8e0c-4ffc-b839-bc7c22d4b57a" providerId="ADAL" clId="{5A334708-5030-4403-BAD0-027FEC508808}" dt="2020-05-04T17:06:47.310" v="2897" actId="165"/>
          <ac:grpSpMkLst>
            <pc:docMk/>
            <pc:sldMk cId="3476189110" sldId="2073"/>
            <ac:grpSpMk id="25" creationId="{373449BF-28E5-4A0C-B9A6-A10CCE779ECF}"/>
          </ac:grpSpMkLst>
        </pc:grpChg>
        <pc:grpChg chg="add del mod">
          <ac:chgData name="Thomas Weiss" userId="d1ad4f30-8e0c-4ffc-b839-bc7c22d4b57a" providerId="ADAL" clId="{5A334708-5030-4403-BAD0-027FEC508808}" dt="2020-05-06T17:56:34.453" v="3537" actId="165"/>
          <ac:grpSpMkLst>
            <pc:docMk/>
            <pc:sldMk cId="3476189110" sldId="2073"/>
            <ac:grpSpMk id="40" creationId="{4413D35D-01E7-47F8-ABA2-9813FC4604BD}"/>
          </ac:grpSpMkLst>
        </pc:grpChg>
        <pc:picChg chg="add mod">
          <ac:chgData name="Thomas Weiss" userId="d1ad4f30-8e0c-4ffc-b839-bc7c22d4b57a" providerId="ADAL" clId="{5A334708-5030-4403-BAD0-027FEC508808}" dt="2020-05-06T23:30:04.192" v="4204" actId="1035"/>
          <ac:picMkLst>
            <pc:docMk/>
            <pc:sldMk cId="3476189110" sldId="2073"/>
            <ac:picMk id="4" creationId="{B12AC641-CFE5-44FF-BD07-93C48CED2859}"/>
          </ac:picMkLst>
        </pc:picChg>
        <pc:picChg chg="add del mod">
          <ac:chgData name="Thomas Weiss" userId="d1ad4f30-8e0c-4ffc-b839-bc7c22d4b57a" providerId="ADAL" clId="{5A334708-5030-4403-BAD0-027FEC508808}" dt="2020-05-01T04:13:09.496" v="2397" actId="478"/>
          <ac:picMkLst>
            <pc:docMk/>
            <pc:sldMk cId="3476189110" sldId="2073"/>
            <ac:picMk id="5" creationId="{BB6FEA17-A87D-4780-B0E0-E7507B4AB95A}"/>
          </ac:picMkLst>
        </pc:picChg>
        <pc:picChg chg="add del mod ord">
          <ac:chgData name="Thomas Weiss" userId="d1ad4f30-8e0c-4ffc-b839-bc7c22d4b57a" providerId="ADAL" clId="{5A334708-5030-4403-BAD0-027FEC508808}" dt="2020-05-06T23:28:51.486" v="4166" actId="478"/>
          <ac:picMkLst>
            <pc:docMk/>
            <pc:sldMk cId="3476189110" sldId="2073"/>
            <ac:picMk id="7" creationId="{9A4C63E6-5543-4834-818D-B5D51189BB10}"/>
          </ac:picMkLst>
        </pc:picChg>
        <pc:picChg chg="add del mod">
          <ac:chgData name="Thomas Weiss" userId="d1ad4f30-8e0c-4ffc-b839-bc7c22d4b57a" providerId="ADAL" clId="{5A334708-5030-4403-BAD0-027FEC508808}" dt="2020-05-01T18:15:11.973" v="2526" actId="21"/>
          <ac:picMkLst>
            <pc:docMk/>
            <pc:sldMk cId="3476189110" sldId="2073"/>
            <ac:picMk id="27" creationId="{518997AB-1EEF-452D-88DA-087A54240EEE}"/>
          </ac:picMkLst>
        </pc:picChg>
        <pc:inkChg chg="add del mod">
          <ac:chgData name="Thomas Weiss" userId="d1ad4f30-8e0c-4ffc-b839-bc7c22d4b57a" providerId="ADAL" clId="{5A334708-5030-4403-BAD0-027FEC508808}" dt="2020-05-06T23:28:50.457" v="4165" actId="478"/>
          <ac:inkMkLst>
            <pc:docMk/>
            <pc:sldMk cId="3476189110" sldId="2073"/>
            <ac:inkMk id="8" creationId="{124A8690-76CD-4CDD-A920-07A3A65DE494}"/>
          </ac:inkMkLst>
        </pc:inkChg>
        <pc:inkChg chg="add del mod">
          <ac:chgData name="Thomas Weiss" userId="d1ad4f30-8e0c-4ffc-b839-bc7c22d4b57a" providerId="ADAL" clId="{5A334708-5030-4403-BAD0-027FEC508808}" dt="2020-05-01T22:37:11.873" v="2723" actId="9405"/>
          <ac:inkMkLst>
            <pc:docMk/>
            <pc:sldMk cId="3476189110" sldId="2073"/>
            <ac:inkMk id="9" creationId="{48E9E06D-F5B7-4046-978F-65C4A7D24C80}"/>
          </ac:inkMkLst>
        </pc:inkChg>
        <pc:inkChg chg="add del mod">
          <ac:chgData name="Thomas Weiss" userId="d1ad4f30-8e0c-4ffc-b839-bc7c22d4b57a" providerId="ADAL" clId="{5A334708-5030-4403-BAD0-027FEC508808}" dt="2020-05-01T22:37:11.181" v="2722" actId="9405"/>
          <ac:inkMkLst>
            <pc:docMk/>
            <pc:sldMk cId="3476189110" sldId="2073"/>
            <ac:inkMk id="12" creationId="{1C67345A-E4FF-4B24-A9D6-3F86D1AD8928}"/>
          </ac:inkMkLst>
        </pc:inkChg>
        <pc:inkChg chg="add del mod">
          <ac:chgData name="Thomas Weiss" userId="d1ad4f30-8e0c-4ffc-b839-bc7c22d4b57a" providerId="ADAL" clId="{5A334708-5030-4403-BAD0-027FEC508808}" dt="2020-05-01T22:37:10.273" v="2721"/>
          <ac:inkMkLst>
            <pc:docMk/>
            <pc:sldMk cId="3476189110" sldId="2073"/>
            <ac:inkMk id="16" creationId="{98C1BE85-C302-4BAC-9E29-09609874C062}"/>
          </ac:inkMkLst>
        </pc:inkChg>
        <pc:cxnChg chg="add del mod">
          <ac:chgData name="Thomas Weiss" userId="d1ad4f30-8e0c-4ffc-b839-bc7c22d4b57a" providerId="ADAL" clId="{5A334708-5030-4403-BAD0-027FEC508808}" dt="2020-05-01T18:15:11.973" v="2526" actId="21"/>
          <ac:cxnSpMkLst>
            <pc:docMk/>
            <pc:sldMk cId="3476189110" sldId="2073"/>
            <ac:cxnSpMk id="29" creationId="{82F63BE0-00BC-4416-AAAC-8DDD4403FCE2}"/>
          </ac:cxnSpMkLst>
        </pc:cxnChg>
        <pc:cxnChg chg="add del mod">
          <ac:chgData name="Thomas Weiss" userId="d1ad4f30-8e0c-4ffc-b839-bc7c22d4b57a" providerId="ADAL" clId="{5A334708-5030-4403-BAD0-027FEC508808}" dt="2020-05-01T18:15:11.973" v="2526" actId="21"/>
          <ac:cxnSpMkLst>
            <pc:docMk/>
            <pc:sldMk cId="3476189110" sldId="2073"/>
            <ac:cxnSpMk id="32" creationId="{21C417F1-1788-449B-B3B6-A97435CAF0BD}"/>
          </ac:cxnSpMkLst>
        </pc:cxnChg>
        <pc:cxnChg chg="mod topLvl">
          <ac:chgData name="Thomas Weiss" userId="d1ad4f30-8e0c-4ffc-b839-bc7c22d4b57a" providerId="ADAL" clId="{5A334708-5030-4403-BAD0-027FEC508808}" dt="2020-05-06T23:29:21.279" v="4171" actId="1076"/>
          <ac:cxnSpMkLst>
            <pc:docMk/>
            <pc:sldMk cId="3476189110" sldId="2073"/>
            <ac:cxnSpMk id="36" creationId="{CEF3AAA1-9E12-47F6-9675-F73801E046C9}"/>
          </ac:cxnSpMkLst>
        </pc:cxnChg>
        <pc:cxnChg chg="mod topLvl">
          <ac:chgData name="Thomas Weiss" userId="d1ad4f30-8e0c-4ffc-b839-bc7c22d4b57a" providerId="ADAL" clId="{5A334708-5030-4403-BAD0-027FEC508808}" dt="2020-05-06T23:29:21.279" v="4171" actId="1076"/>
          <ac:cxnSpMkLst>
            <pc:docMk/>
            <pc:sldMk cId="3476189110" sldId="2073"/>
            <ac:cxnSpMk id="37" creationId="{B8DC997D-96D6-46C1-81B0-F1525467CD86}"/>
          </ac:cxnSpMkLst>
        </pc:cxnChg>
      </pc:sldChg>
      <pc:sldChg chg="addSp modSp new del mod">
        <pc:chgData name="Thomas Weiss" userId="d1ad4f30-8e0c-4ffc-b839-bc7c22d4b57a" providerId="ADAL" clId="{5A334708-5030-4403-BAD0-027FEC508808}" dt="2020-05-01T16:27:46.506" v="2494" actId="47"/>
        <pc:sldMkLst>
          <pc:docMk/>
          <pc:sldMk cId="542267991" sldId="2074"/>
        </pc:sldMkLst>
        <pc:spChg chg="add mod">
          <ac:chgData name="Thomas Weiss" userId="d1ad4f30-8e0c-4ffc-b839-bc7c22d4b57a" providerId="ADAL" clId="{5A334708-5030-4403-BAD0-027FEC508808}" dt="2020-05-01T16:22:32.445" v="2434" actId="164"/>
          <ac:spMkLst>
            <pc:docMk/>
            <pc:sldMk cId="542267991" sldId="2074"/>
            <ac:spMk id="7" creationId="{476E867E-44B4-41A6-AC2F-D8F03D160C39}"/>
          </ac:spMkLst>
        </pc:spChg>
        <pc:spChg chg="add mod">
          <ac:chgData name="Thomas Weiss" userId="d1ad4f30-8e0c-4ffc-b839-bc7c22d4b57a" providerId="ADAL" clId="{5A334708-5030-4403-BAD0-027FEC508808}" dt="2020-05-01T16:22:32.445" v="2434" actId="164"/>
          <ac:spMkLst>
            <pc:docMk/>
            <pc:sldMk cId="542267991" sldId="2074"/>
            <ac:spMk id="8" creationId="{B0A56257-720C-4159-A5BE-E44907F83ECD}"/>
          </ac:spMkLst>
        </pc:spChg>
        <pc:grpChg chg="add mod">
          <ac:chgData name="Thomas Weiss" userId="d1ad4f30-8e0c-4ffc-b839-bc7c22d4b57a" providerId="ADAL" clId="{5A334708-5030-4403-BAD0-027FEC508808}" dt="2020-05-01T16:22:36.075" v="2435" actId="1076"/>
          <ac:grpSpMkLst>
            <pc:docMk/>
            <pc:sldMk cId="542267991" sldId="2074"/>
            <ac:grpSpMk id="9" creationId="{25C574FF-D072-4C2B-A326-D35B176D388A}"/>
          </ac:grpSpMkLst>
        </pc:grpChg>
        <pc:grpChg chg="add mod">
          <ac:chgData name="Thomas Weiss" userId="d1ad4f30-8e0c-4ffc-b839-bc7c22d4b57a" providerId="ADAL" clId="{5A334708-5030-4403-BAD0-027FEC508808}" dt="2020-05-01T16:22:56.935" v="2452" actId="1035"/>
          <ac:grpSpMkLst>
            <pc:docMk/>
            <pc:sldMk cId="542267991" sldId="2074"/>
            <ac:grpSpMk id="13" creationId="{7DCDC81B-2CE3-4050-B184-C4C4AB190AAB}"/>
          </ac:grpSpMkLst>
        </pc:grpChg>
        <pc:grpChg chg="add mod">
          <ac:chgData name="Thomas Weiss" userId="d1ad4f30-8e0c-4ffc-b839-bc7c22d4b57a" providerId="ADAL" clId="{5A334708-5030-4403-BAD0-027FEC508808}" dt="2020-05-01T16:23:00.284" v="2462" actId="1035"/>
          <ac:grpSpMkLst>
            <pc:docMk/>
            <pc:sldMk cId="542267991" sldId="2074"/>
            <ac:grpSpMk id="17" creationId="{ABBAF0D5-E6FA-4F16-90A4-2F3C8BD6E97A}"/>
          </ac:grpSpMkLst>
        </pc:grpChg>
        <pc:grpChg chg="add mod">
          <ac:chgData name="Thomas Weiss" userId="d1ad4f30-8e0c-4ffc-b839-bc7c22d4b57a" providerId="ADAL" clId="{5A334708-5030-4403-BAD0-027FEC508808}" dt="2020-05-01T16:22:43.538" v="2439" actId="1076"/>
          <ac:grpSpMkLst>
            <pc:docMk/>
            <pc:sldMk cId="542267991" sldId="2074"/>
            <ac:grpSpMk id="21" creationId="{E48B86ED-6C78-4E54-9C86-02DB44BEC65C}"/>
          </ac:grpSpMkLst>
        </pc:grpChg>
        <pc:graphicFrameChg chg="add mod">
          <ac:chgData name="Thomas Weiss" userId="d1ad4f30-8e0c-4ffc-b839-bc7c22d4b57a" providerId="ADAL" clId="{5A334708-5030-4403-BAD0-027FEC508808}" dt="2020-05-01T16:19:52.036" v="2411" actId="14100"/>
          <ac:graphicFrameMkLst>
            <pc:docMk/>
            <pc:sldMk cId="542267991" sldId="2074"/>
            <ac:graphicFrameMk id="4" creationId="{62F9253B-BC1D-43E3-841E-521B99649A05}"/>
          </ac:graphicFrameMkLst>
        </pc:graphicFrameChg>
        <pc:picChg chg="add mod modCrop">
          <ac:chgData name="Thomas Weiss" userId="d1ad4f30-8e0c-4ffc-b839-bc7c22d4b57a" providerId="ADAL" clId="{5A334708-5030-4403-BAD0-027FEC508808}" dt="2020-05-01T16:20:56.556" v="2418" actId="732"/>
          <ac:picMkLst>
            <pc:docMk/>
            <pc:sldMk cId="542267991" sldId="2074"/>
            <ac:picMk id="6" creationId="{629A6A41-3E9F-41F6-AC75-B29842D87734}"/>
          </ac:picMkLst>
        </pc:picChg>
      </pc:sldChg>
      <pc:sldChg chg="modSp mod">
        <pc:chgData name="Thomas Weiss" userId="d1ad4f30-8e0c-4ffc-b839-bc7c22d4b57a" providerId="ADAL" clId="{5A334708-5030-4403-BAD0-027FEC508808}" dt="2020-05-01T23:05:53.348" v="2823" actId="1076"/>
        <pc:sldMkLst>
          <pc:docMk/>
          <pc:sldMk cId="1067381159" sldId="2074"/>
        </pc:sldMkLst>
        <pc:spChg chg="mod">
          <ac:chgData name="Thomas Weiss" userId="d1ad4f30-8e0c-4ffc-b839-bc7c22d4b57a" providerId="ADAL" clId="{5A334708-5030-4403-BAD0-027FEC508808}" dt="2020-05-01T23:05:53.348" v="2823" actId="1076"/>
          <ac:spMkLst>
            <pc:docMk/>
            <pc:sldMk cId="1067381159" sldId="2074"/>
            <ac:spMk id="4" creationId="{6CF94D7E-9DE5-4F9D-A50B-772FD645671D}"/>
          </ac:spMkLst>
        </pc:spChg>
      </pc:sldChg>
      <pc:sldChg chg="addSp delSp modSp new del mod ord modTransition modShow">
        <pc:chgData name="Thomas Weiss" userId="d1ad4f30-8e0c-4ffc-b839-bc7c22d4b57a" providerId="ADAL" clId="{5A334708-5030-4403-BAD0-027FEC508808}" dt="2020-05-11T21:46:19.987" v="4229" actId="47"/>
        <pc:sldMkLst>
          <pc:docMk/>
          <pc:sldMk cId="1579442180" sldId="2076"/>
        </pc:sldMkLst>
        <pc:spChg chg="mod">
          <ac:chgData name="Thomas Weiss" userId="d1ad4f30-8e0c-4ffc-b839-bc7c22d4b57a" providerId="ADAL" clId="{5A334708-5030-4403-BAD0-027FEC508808}" dt="2020-05-01T23:06:02.913" v="2825"/>
          <ac:spMkLst>
            <pc:docMk/>
            <pc:sldMk cId="1579442180" sldId="2076"/>
            <ac:spMk id="2" creationId="{0CF4E7D2-506C-41F7-BE3E-5691F2F96E5A}"/>
          </ac:spMkLst>
        </pc:spChg>
        <pc:grpChg chg="add del">
          <ac:chgData name="Thomas Weiss" userId="d1ad4f30-8e0c-4ffc-b839-bc7c22d4b57a" providerId="ADAL" clId="{5A334708-5030-4403-BAD0-027FEC508808}" dt="2020-05-01T22:48:28.773" v="2807" actId="478"/>
          <ac:grpSpMkLst>
            <pc:docMk/>
            <pc:sldMk cId="1579442180" sldId="2076"/>
            <ac:grpSpMk id="10" creationId="{297CDA58-956E-4521-A5D2-171BF3B88BFF}"/>
          </ac:grpSpMkLst>
        </pc:grpChg>
        <pc:grpChg chg="add del">
          <ac:chgData name="Thomas Weiss" userId="d1ad4f30-8e0c-4ffc-b839-bc7c22d4b57a" providerId="ADAL" clId="{5A334708-5030-4403-BAD0-027FEC508808}" dt="2020-05-01T23:04:36.656" v="2819" actId="478"/>
          <ac:grpSpMkLst>
            <pc:docMk/>
            <pc:sldMk cId="1579442180" sldId="2076"/>
            <ac:grpSpMk id="14" creationId="{5C8CC377-E0E7-4554-961F-DC71E309FEAA}"/>
          </ac:grpSpMkLst>
        </pc:grpChg>
        <pc:graphicFrameChg chg="add mod">
          <ac:chgData name="Thomas Weiss" userId="d1ad4f30-8e0c-4ffc-b839-bc7c22d4b57a" providerId="ADAL" clId="{5A334708-5030-4403-BAD0-027FEC508808}" dt="2020-05-01T22:26:35.760" v="2583" actId="208"/>
          <ac:graphicFrameMkLst>
            <pc:docMk/>
            <pc:sldMk cId="1579442180" sldId="2076"/>
            <ac:graphicFrameMk id="4" creationId="{E4A8F058-F33C-4CBF-87B1-05C879EEDA55}"/>
          </ac:graphicFrameMkLst>
        </pc:graphicFrameChg>
        <pc:graphicFrameChg chg="add del mod">
          <ac:chgData name="Thomas Weiss" userId="d1ad4f30-8e0c-4ffc-b839-bc7c22d4b57a" providerId="ADAL" clId="{5A334708-5030-4403-BAD0-027FEC508808}" dt="2020-05-01T22:27:59.542" v="2594" actId="21"/>
          <ac:graphicFrameMkLst>
            <pc:docMk/>
            <pc:sldMk cId="1579442180" sldId="2076"/>
            <ac:graphicFrameMk id="6" creationId="{151B8110-9A4C-43AE-965D-70B34ACC5654}"/>
          </ac:graphicFrameMkLst>
        </pc:graphicFrameChg>
      </pc:sldChg>
      <pc:sldChg chg="addSp delSp modSp new del mod">
        <pc:chgData name="Thomas Weiss" userId="d1ad4f30-8e0c-4ffc-b839-bc7c22d4b57a" providerId="ADAL" clId="{5A334708-5030-4403-BAD0-027FEC508808}" dt="2020-05-01T18:18:44.503" v="2579" actId="47"/>
        <pc:sldMkLst>
          <pc:docMk/>
          <pc:sldMk cId="2827391592" sldId="2076"/>
        </pc:sldMkLst>
        <pc:spChg chg="add mod">
          <ac:chgData name="Thomas Weiss" userId="d1ad4f30-8e0c-4ffc-b839-bc7c22d4b57a" providerId="ADAL" clId="{5A334708-5030-4403-BAD0-027FEC508808}" dt="2020-05-01T18:17:42.914" v="2571" actId="164"/>
          <ac:spMkLst>
            <pc:docMk/>
            <pc:sldMk cId="2827391592" sldId="2076"/>
            <ac:spMk id="9" creationId="{F539B2DF-7210-40AE-97F8-6943B36FD0A9}"/>
          </ac:spMkLst>
        </pc:spChg>
        <pc:spChg chg="add mod">
          <ac:chgData name="Thomas Weiss" userId="d1ad4f30-8e0c-4ffc-b839-bc7c22d4b57a" providerId="ADAL" clId="{5A334708-5030-4403-BAD0-027FEC508808}" dt="2020-05-01T18:17:42.914" v="2571" actId="164"/>
          <ac:spMkLst>
            <pc:docMk/>
            <pc:sldMk cId="2827391592" sldId="2076"/>
            <ac:spMk id="10" creationId="{16486668-FFF7-46A3-AB6E-18F2CCF7D94F}"/>
          </ac:spMkLst>
        </pc:spChg>
        <pc:grpChg chg="add mod">
          <ac:chgData name="Thomas Weiss" userId="d1ad4f30-8e0c-4ffc-b839-bc7c22d4b57a" providerId="ADAL" clId="{5A334708-5030-4403-BAD0-027FEC508808}" dt="2020-05-01T18:17:42.914" v="2571" actId="164"/>
          <ac:grpSpMkLst>
            <pc:docMk/>
            <pc:sldMk cId="2827391592" sldId="2076"/>
            <ac:grpSpMk id="13" creationId="{2DAAF159-B5A3-4335-91E0-98B12B2FEA64}"/>
          </ac:grpSpMkLst>
        </pc:grpChg>
        <pc:picChg chg="add del mod">
          <ac:chgData name="Thomas Weiss" userId="d1ad4f30-8e0c-4ffc-b839-bc7c22d4b57a" providerId="ADAL" clId="{5A334708-5030-4403-BAD0-027FEC508808}" dt="2020-05-01T18:16:27.165" v="2550" actId="478"/>
          <ac:picMkLst>
            <pc:docMk/>
            <pc:sldMk cId="2827391592" sldId="2076"/>
            <ac:picMk id="4" creationId="{EA35B785-D95F-412B-A3E2-B87CB14B815B}"/>
          </ac:picMkLst>
        </pc:picChg>
        <pc:cxnChg chg="add mod">
          <ac:chgData name="Thomas Weiss" userId="d1ad4f30-8e0c-4ffc-b839-bc7c22d4b57a" providerId="ADAL" clId="{5A334708-5030-4403-BAD0-027FEC508808}" dt="2020-05-01T18:17:42.914" v="2571" actId="164"/>
          <ac:cxnSpMkLst>
            <pc:docMk/>
            <pc:sldMk cId="2827391592" sldId="2076"/>
            <ac:cxnSpMk id="6" creationId="{D595CFC5-03F4-4EDF-AA95-6D7A119E8C32}"/>
          </ac:cxnSpMkLst>
        </pc:cxnChg>
        <pc:cxnChg chg="add mod">
          <ac:chgData name="Thomas Weiss" userId="d1ad4f30-8e0c-4ffc-b839-bc7c22d4b57a" providerId="ADAL" clId="{5A334708-5030-4403-BAD0-027FEC508808}" dt="2020-05-01T18:17:42.914" v="2571" actId="164"/>
          <ac:cxnSpMkLst>
            <pc:docMk/>
            <pc:sldMk cId="2827391592" sldId="2076"/>
            <ac:cxnSpMk id="8" creationId="{C3E3629A-06D7-45F3-9963-C890A4175404}"/>
          </ac:cxnSpMkLst>
        </pc:cxnChg>
      </pc:sldChg>
      <pc:sldChg chg="addSp delSp modSp add del mod ord modShow">
        <pc:chgData name="Thomas Weiss" userId="d1ad4f30-8e0c-4ffc-b839-bc7c22d4b57a" providerId="ADAL" clId="{5A334708-5030-4403-BAD0-027FEC508808}" dt="2020-05-11T21:46:19.987" v="4229" actId="47"/>
        <pc:sldMkLst>
          <pc:docMk/>
          <pc:sldMk cId="1224172417" sldId="2077"/>
        </pc:sldMkLst>
        <pc:spChg chg="mod">
          <ac:chgData name="Thomas Weiss" userId="d1ad4f30-8e0c-4ffc-b839-bc7c22d4b57a" providerId="ADAL" clId="{5A334708-5030-4403-BAD0-027FEC508808}" dt="2020-05-01T23:06:05.432" v="2826"/>
          <ac:spMkLst>
            <pc:docMk/>
            <pc:sldMk cId="1224172417" sldId="2077"/>
            <ac:spMk id="2" creationId="{0CF4E7D2-506C-41F7-BE3E-5691F2F96E5A}"/>
          </ac:spMkLst>
        </pc:spChg>
        <pc:grpChg chg="add del">
          <ac:chgData name="Thomas Weiss" userId="d1ad4f30-8e0c-4ffc-b839-bc7c22d4b57a" providerId="ADAL" clId="{5A334708-5030-4403-BAD0-027FEC508808}" dt="2020-05-01T22:48:30.907" v="2808" actId="478"/>
          <ac:grpSpMkLst>
            <pc:docMk/>
            <pc:sldMk cId="1224172417" sldId="2077"/>
            <ac:grpSpMk id="11" creationId="{6332CE5E-695D-479B-A6AF-FD4DEBC0A702}"/>
          </ac:grpSpMkLst>
        </pc:grpChg>
        <pc:grpChg chg="add del">
          <ac:chgData name="Thomas Weiss" userId="d1ad4f30-8e0c-4ffc-b839-bc7c22d4b57a" providerId="ADAL" clId="{5A334708-5030-4403-BAD0-027FEC508808}" dt="2020-05-01T23:04:37.939" v="2820" actId="478"/>
          <ac:grpSpMkLst>
            <pc:docMk/>
            <pc:sldMk cId="1224172417" sldId="2077"/>
            <ac:grpSpMk id="15" creationId="{0A812886-F30F-416B-8ABA-22B7DEBD2077}"/>
          </ac:grpSpMkLst>
        </pc:grpChg>
        <pc:graphicFrameChg chg="add del">
          <ac:chgData name="Thomas Weiss" userId="d1ad4f30-8e0c-4ffc-b839-bc7c22d4b57a" providerId="ADAL" clId="{5A334708-5030-4403-BAD0-027FEC508808}" dt="2020-05-01T22:27:48.438" v="2590" actId="22"/>
          <ac:graphicFrameMkLst>
            <pc:docMk/>
            <pc:sldMk cId="1224172417" sldId="2077"/>
            <ac:graphicFrameMk id="3" creationId="{DB81E9A6-4EEC-4171-A39D-53009BF1A460}"/>
          </ac:graphicFrameMkLst>
        </pc:graphicFrameChg>
        <pc:graphicFrameChg chg="del">
          <ac:chgData name="Thomas Weiss" userId="d1ad4f30-8e0c-4ffc-b839-bc7c22d4b57a" providerId="ADAL" clId="{5A334708-5030-4403-BAD0-027FEC508808}" dt="2020-05-01T22:27:41.510" v="2588" actId="478"/>
          <ac:graphicFrameMkLst>
            <pc:docMk/>
            <pc:sldMk cId="1224172417" sldId="2077"/>
            <ac:graphicFrameMk id="4" creationId="{E4A8F058-F33C-4CBF-87B1-05C879EEDA55}"/>
          </ac:graphicFrameMkLst>
        </pc:graphicFrameChg>
        <pc:graphicFrameChg chg="add mod">
          <ac:chgData name="Thomas Weiss" userId="d1ad4f30-8e0c-4ffc-b839-bc7c22d4b57a" providerId="ADAL" clId="{5A334708-5030-4403-BAD0-027FEC508808}" dt="2020-05-01T22:28:37.007" v="2599" actId="208"/>
          <ac:graphicFrameMkLst>
            <pc:docMk/>
            <pc:sldMk cId="1224172417" sldId="2077"/>
            <ac:graphicFrameMk id="7" creationId="{CAE563DC-EBB9-485A-AC28-FC07D389D7E4}"/>
          </ac:graphicFrameMkLst>
        </pc:graphicFrameChg>
      </pc:sldChg>
      <pc:sldChg chg="addSp delSp modSp add del mod ord modAnim modShow">
        <pc:chgData name="Thomas Weiss" userId="d1ad4f30-8e0c-4ffc-b839-bc7c22d4b57a" providerId="ADAL" clId="{5A334708-5030-4403-BAD0-027FEC508808}" dt="2020-05-11T21:46:19.987" v="4229" actId="47"/>
        <pc:sldMkLst>
          <pc:docMk/>
          <pc:sldMk cId="2493688491" sldId="2078"/>
        </pc:sldMkLst>
        <pc:spChg chg="mod">
          <ac:chgData name="Thomas Weiss" userId="d1ad4f30-8e0c-4ffc-b839-bc7c22d4b57a" providerId="ADAL" clId="{5A334708-5030-4403-BAD0-027FEC508808}" dt="2020-05-01T23:06:12.566" v="2828"/>
          <ac:spMkLst>
            <pc:docMk/>
            <pc:sldMk cId="2493688491" sldId="2078"/>
            <ac:spMk id="2" creationId="{0CF4E7D2-506C-41F7-BE3E-5691F2F96E5A}"/>
          </ac:spMkLst>
        </pc:spChg>
        <pc:spChg chg="add mod">
          <ac:chgData name="Thomas Weiss" userId="d1ad4f30-8e0c-4ffc-b839-bc7c22d4b57a" providerId="ADAL" clId="{5A334708-5030-4403-BAD0-027FEC508808}" dt="2020-05-01T22:46:55.435" v="2783" actId="164"/>
          <ac:spMkLst>
            <pc:docMk/>
            <pc:sldMk cId="2493688491" sldId="2078"/>
            <ac:spMk id="3" creationId="{5EA286A5-8914-479C-BA36-060340F03666}"/>
          </ac:spMkLst>
        </pc:spChg>
        <pc:spChg chg="mod">
          <ac:chgData name="Thomas Weiss" userId="d1ad4f30-8e0c-4ffc-b839-bc7c22d4b57a" providerId="ADAL" clId="{5A334708-5030-4403-BAD0-027FEC508808}" dt="2020-05-01T22:31:03.946" v="2610"/>
          <ac:spMkLst>
            <pc:docMk/>
            <pc:sldMk cId="2493688491" sldId="2078"/>
            <ac:spMk id="5" creationId="{91D08C48-97C8-4305-8232-FCB62BE8555E}"/>
          </ac:spMkLst>
        </pc:spChg>
        <pc:spChg chg="mod">
          <ac:chgData name="Thomas Weiss" userId="d1ad4f30-8e0c-4ffc-b839-bc7c22d4b57a" providerId="ADAL" clId="{5A334708-5030-4403-BAD0-027FEC508808}" dt="2020-05-01T22:31:03.946" v="2610"/>
          <ac:spMkLst>
            <pc:docMk/>
            <pc:sldMk cId="2493688491" sldId="2078"/>
            <ac:spMk id="6" creationId="{DFAA16A6-7E75-4524-9334-57625D153762}"/>
          </ac:spMkLst>
        </pc:spChg>
        <pc:spChg chg="mod">
          <ac:chgData name="Thomas Weiss" userId="d1ad4f30-8e0c-4ffc-b839-bc7c22d4b57a" providerId="ADAL" clId="{5A334708-5030-4403-BAD0-027FEC508808}" dt="2020-05-01T22:31:04.808" v="2611"/>
          <ac:spMkLst>
            <pc:docMk/>
            <pc:sldMk cId="2493688491" sldId="2078"/>
            <ac:spMk id="9" creationId="{E54CE9FE-E4C5-46D3-9ED5-219B760079DC}"/>
          </ac:spMkLst>
        </pc:spChg>
        <pc:spChg chg="mod">
          <ac:chgData name="Thomas Weiss" userId="d1ad4f30-8e0c-4ffc-b839-bc7c22d4b57a" providerId="ADAL" clId="{5A334708-5030-4403-BAD0-027FEC508808}" dt="2020-05-01T22:31:04.808" v="2611"/>
          <ac:spMkLst>
            <pc:docMk/>
            <pc:sldMk cId="2493688491" sldId="2078"/>
            <ac:spMk id="10" creationId="{352FB1B7-1F56-463B-A8C2-2217C2918F58}"/>
          </ac:spMkLst>
        </pc:spChg>
        <pc:spChg chg="mod">
          <ac:chgData name="Thomas Weiss" userId="d1ad4f30-8e0c-4ffc-b839-bc7c22d4b57a" providerId="ADAL" clId="{5A334708-5030-4403-BAD0-027FEC508808}" dt="2020-05-01T22:31:05.225" v="2612"/>
          <ac:spMkLst>
            <pc:docMk/>
            <pc:sldMk cId="2493688491" sldId="2078"/>
            <ac:spMk id="12" creationId="{A8FA475D-0773-48EA-A4D5-2AEF943626C6}"/>
          </ac:spMkLst>
        </pc:spChg>
        <pc:spChg chg="mod">
          <ac:chgData name="Thomas Weiss" userId="d1ad4f30-8e0c-4ffc-b839-bc7c22d4b57a" providerId="ADAL" clId="{5A334708-5030-4403-BAD0-027FEC508808}" dt="2020-05-01T22:31:05.225" v="2612"/>
          <ac:spMkLst>
            <pc:docMk/>
            <pc:sldMk cId="2493688491" sldId="2078"/>
            <ac:spMk id="13" creationId="{80A4F20F-7EFE-47F1-A5FF-8054A9E140E8}"/>
          </ac:spMkLst>
        </pc:spChg>
        <pc:spChg chg="mod">
          <ac:chgData name="Thomas Weiss" userId="d1ad4f30-8e0c-4ffc-b839-bc7c22d4b57a" providerId="ADAL" clId="{5A334708-5030-4403-BAD0-027FEC508808}" dt="2020-05-01T22:31:05.744" v="2613"/>
          <ac:spMkLst>
            <pc:docMk/>
            <pc:sldMk cId="2493688491" sldId="2078"/>
            <ac:spMk id="15" creationId="{9AF4B133-1CF8-4A10-AF19-334961D7D6A3}"/>
          </ac:spMkLst>
        </pc:spChg>
        <pc:spChg chg="mod">
          <ac:chgData name="Thomas Weiss" userId="d1ad4f30-8e0c-4ffc-b839-bc7c22d4b57a" providerId="ADAL" clId="{5A334708-5030-4403-BAD0-027FEC508808}" dt="2020-05-01T22:31:05.744" v="2613"/>
          <ac:spMkLst>
            <pc:docMk/>
            <pc:sldMk cId="2493688491" sldId="2078"/>
            <ac:spMk id="16" creationId="{EE7FD68E-747D-47DF-9DFA-6991C5096E5C}"/>
          </ac:spMkLst>
        </pc:spChg>
        <pc:spChg chg="mod">
          <ac:chgData name="Thomas Weiss" userId="d1ad4f30-8e0c-4ffc-b839-bc7c22d4b57a" providerId="ADAL" clId="{5A334708-5030-4403-BAD0-027FEC508808}" dt="2020-05-01T22:31:05.982" v="2614"/>
          <ac:spMkLst>
            <pc:docMk/>
            <pc:sldMk cId="2493688491" sldId="2078"/>
            <ac:spMk id="18" creationId="{C0BBC101-1C5A-45E7-95A4-9F269FD3E880}"/>
          </ac:spMkLst>
        </pc:spChg>
        <pc:spChg chg="mod">
          <ac:chgData name="Thomas Weiss" userId="d1ad4f30-8e0c-4ffc-b839-bc7c22d4b57a" providerId="ADAL" clId="{5A334708-5030-4403-BAD0-027FEC508808}" dt="2020-05-01T22:31:05.982" v="2614"/>
          <ac:spMkLst>
            <pc:docMk/>
            <pc:sldMk cId="2493688491" sldId="2078"/>
            <ac:spMk id="19" creationId="{D2BF94D6-DB86-4F0C-BDD4-DE03C198C02E}"/>
          </ac:spMkLst>
        </pc:spChg>
        <pc:spChg chg="mod">
          <ac:chgData name="Thomas Weiss" userId="d1ad4f30-8e0c-4ffc-b839-bc7c22d4b57a" providerId="ADAL" clId="{5A334708-5030-4403-BAD0-027FEC508808}" dt="2020-05-01T22:31:06.341" v="2615"/>
          <ac:spMkLst>
            <pc:docMk/>
            <pc:sldMk cId="2493688491" sldId="2078"/>
            <ac:spMk id="21" creationId="{14DC7AA7-00BA-4648-89A9-42BFCCC3B9BE}"/>
          </ac:spMkLst>
        </pc:spChg>
        <pc:spChg chg="mod">
          <ac:chgData name="Thomas Weiss" userId="d1ad4f30-8e0c-4ffc-b839-bc7c22d4b57a" providerId="ADAL" clId="{5A334708-5030-4403-BAD0-027FEC508808}" dt="2020-05-01T22:31:06.341" v="2615"/>
          <ac:spMkLst>
            <pc:docMk/>
            <pc:sldMk cId="2493688491" sldId="2078"/>
            <ac:spMk id="22" creationId="{A6242F32-1D5B-419D-9052-84BA391B56F7}"/>
          </ac:spMkLst>
        </pc:spChg>
        <pc:spChg chg="mod">
          <ac:chgData name="Thomas Weiss" userId="d1ad4f30-8e0c-4ffc-b839-bc7c22d4b57a" providerId="ADAL" clId="{5A334708-5030-4403-BAD0-027FEC508808}" dt="2020-05-01T22:31:06.482" v="2616"/>
          <ac:spMkLst>
            <pc:docMk/>
            <pc:sldMk cId="2493688491" sldId="2078"/>
            <ac:spMk id="24" creationId="{62E1650D-3949-4C04-8C2A-65A09ADDD0F8}"/>
          </ac:spMkLst>
        </pc:spChg>
        <pc:spChg chg="mod">
          <ac:chgData name="Thomas Weiss" userId="d1ad4f30-8e0c-4ffc-b839-bc7c22d4b57a" providerId="ADAL" clId="{5A334708-5030-4403-BAD0-027FEC508808}" dt="2020-05-01T22:31:06.482" v="2616"/>
          <ac:spMkLst>
            <pc:docMk/>
            <pc:sldMk cId="2493688491" sldId="2078"/>
            <ac:spMk id="25" creationId="{9D4D8D04-D73E-48C6-AD53-A3E4A131FEEC}"/>
          </ac:spMkLst>
        </pc:spChg>
        <pc:spChg chg="mod">
          <ac:chgData name="Thomas Weiss" userId="d1ad4f30-8e0c-4ffc-b839-bc7c22d4b57a" providerId="ADAL" clId="{5A334708-5030-4403-BAD0-027FEC508808}" dt="2020-05-01T22:31:06.673" v="2617"/>
          <ac:spMkLst>
            <pc:docMk/>
            <pc:sldMk cId="2493688491" sldId="2078"/>
            <ac:spMk id="27" creationId="{4321FF45-E22A-443B-BCBB-443423089B9C}"/>
          </ac:spMkLst>
        </pc:spChg>
        <pc:spChg chg="mod">
          <ac:chgData name="Thomas Weiss" userId="d1ad4f30-8e0c-4ffc-b839-bc7c22d4b57a" providerId="ADAL" clId="{5A334708-5030-4403-BAD0-027FEC508808}" dt="2020-05-01T22:31:06.673" v="2617"/>
          <ac:spMkLst>
            <pc:docMk/>
            <pc:sldMk cId="2493688491" sldId="2078"/>
            <ac:spMk id="28" creationId="{2E69401A-C644-4D66-9A1A-109AE04F2858}"/>
          </ac:spMkLst>
        </pc:spChg>
        <pc:spChg chg="mod">
          <ac:chgData name="Thomas Weiss" userId="d1ad4f30-8e0c-4ffc-b839-bc7c22d4b57a" providerId="ADAL" clId="{5A334708-5030-4403-BAD0-027FEC508808}" dt="2020-05-01T22:32:09.939" v="2684"/>
          <ac:spMkLst>
            <pc:docMk/>
            <pc:sldMk cId="2493688491" sldId="2078"/>
            <ac:spMk id="30" creationId="{4B1A0317-5D3C-4AC3-8F70-7CCCF775E3F8}"/>
          </ac:spMkLst>
        </pc:spChg>
        <pc:spChg chg="mod">
          <ac:chgData name="Thomas Weiss" userId="d1ad4f30-8e0c-4ffc-b839-bc7c22d4b57a" providerId="ADAL" clId="{5A334708-5030-4403-BAD0-027FEC508808}" dt="2020-05-01T22:32:09.939" v="2684"/>
          <ac:spMkLst>
            <pc:docMk/>
            <pc:sldMk cId="2493688491" sldId="2078"/>
            <ac:spMk id="31" creationId="{3CD85FD8-CC6B-4006-86F5-59D05C6BE63B}"/>
          </ac:spMkLst>
        </pc:spChg>
        <pc:spChg chg="add mod">
          <ac:chgData name="Thomas Weiss" userId="d1ad4f30-8e0c-4ffc-b839-bc7c22d4b57a" providerId="ADAL" clId="{5A334708-5030-4403-BAD0-027FEC508808}" dt="2020-05-01T22:46:55.435" v="2783" actId="164"/>
          <ac:spMkLst>
            <pc:docMk/>
            <pc:sldMk cId="2493688491" sldId="2078"/>
            <ac:spMk id="32" creationId="{22C25A67-FD89-4FFD-BA3A-3A87E44E4E3E}"/>
          </ac:spMkLst>
        </pc:spChg>
        <pc:grpChg chg="add mod">
          <ac:chgData name="Thomas Weiss" userId="d1ad4f30-8e0c-4ffc-b839-bc7c22d4b57a" providerId="ADAL" clId="{5A334708-5030-4403-BAD0-027FEC508808}" dt="2020-05-01T22:47:33.907" v="2794" actId="207"/>
          <ac:grpSpMkLst>
            <pc:docMk/>
            <pc:sldMk cId="2493688491" sldId="2078"/>
            <ac:grpSpMk id="4" creationId="{A19CD58F-5906-4C0E-B52C-B730CD7A29B3}"/>
          </ac:grpSpMkLst>
        </pc:grpChg>
        <pc:grpChg chg="add mod">
          <ac:chgData name="Thomas Weiss" userId="d1ad4f30-8e0c-4ffc-b839-bc7c22d4b57a" providerId="ADAL" clId="{5A334708-5030-4403-BAD0-027FEC508808}" dt="2020-05-01T22:47:35.924" v="2795" actId="207"/>
          <ac:grpSpMkLst>
            <pc:docMk/>
            <pc:sldMk cId="2493688491" sldId="2078"/>
            <ac:grpSpMk id="8" creationId="{E00E9EA7-6A9D-4D2C-B6E3-75C1BA44423C}"/>
          </ac:grpSpMkLst>
        </pc:grpChg>
        <pc:grpChg chg="add mod">
          <ac:chgData name="Thomas Weiss" userId="d1ad4f30-8e0c-4ffc-b839-bc7c22d4b57a" providerId="ADAL" clId="{5A334708-5030-4403-BAD0-027FEC508808}" dt="2020-05-01T22:47:30.388" v="2793" actId="207"/>
          <ac:grpSpMkLst>
            <pc:docMk/>
            <pc:sldMk cId="2493688491" sldId="2078"/>
            <ac:grpSpMk id="11" creationId="{415D0218-74B6-4CD3-977A-08C37D769C55}"/>
          </ac:grpSpMkLst>
        </pc:grpChg>
        <pc:grpChg chg="add mod">
          <ac:chgData name="Thomas Weiss" userId="d1ad4f30-8e0c-4ffc-b839-bc7c22d4b57a" providerId="ADAL" clId="{5A334708-5030-4403-BAD0-027FEC508808}" dt="2020-05-01T22:47:37.783" v="2796" actId="207"/>
          <ac:grpSpMkLst>
            <pc:docMk/>
            <pc:sldMk cId="2493688491" sldId="2078"/>
            <ac:grpSpMk id="14" creationId="{DD2B4575-16C1-4C03-A238-CE957ABA96E1}"/>
          </ac:grpSpMkLst>
        </pc:grpChg>
        <pc:grpChg chg="add mod">
          <ac:chgData name="Thomas Weiss" userId="d1ad4f30-8e0c-4ffc-b839-bc7c22d4b57a" providerId="ADAL" clId="{5A334708-5030-4403-BAD0-027FEC508808}" dt="2020-05-01T22:47:39.748" v="2797" actId="207"/>
          <ac:grpSpMkLst>
            <pc:docMk/>
            <pc:sldMk cId="2493688491" sldId="2078"/>
            <ac:grpSpMk id="17" creationId="{8E1FAF8D-3360-4993-8780-38C865A4D8DD}"/>
          </ac:grpSpMkLst>
        </pc:grpChg>
        <pc:grpChg chg="add mod">
          <ac:chgData name="Thomas Weiss" userId="d1ad4f30-8e0c-4ffc-b839-bc7c22d4b57a" providerId="ADAL" clId="{5A334708-5030-4403-BAD0-027FEC508808}" dt="2020-05-01T22:47:27.096" v="2792" actId="207"/>
          <ac:grpSpMkLst>
            <pc:docMk/>
            <pc:sldMk cId="2493688491" sldId="2078"/>
            <ac:grpSpMk id="20" creationId="{5ED9185A-69B2-4BCA-8123-CA202D4858CE}"/>
          </ac:grpSpMkLst>
        </pc:grpChg>
        <pc:grpChg chg="add mod">
          <ac:chgData name="Thomas Weiss" userId="d1ad4f30-8e0c-4ffc-b839-bc7c22d4b57a" providerId="ADAL" clId="{5A334708-5030-4403-BAD0-027FEC508808}" dt="2020-05-01T22:47:24.811" v="2791" actId="207"/>
          <ac:grpSpMkLst>
            <pc:docMk/>
            <pc:sldMk cId="2493688491" sldId="2078"/>
            <ac:grpSpMk id="23" creationId="{EE6DE104-B6A2-490B-8AA0-66BEE3B15DC3}"/>
          </ac:grpSpMkLst>
        </pc:grpChg>
        <pc:grpChg chg="add mod">
          <ac:chgData name="Thomas Weiss" userId="d1ad4f30-8e0c-4ffc-b839-bc7c22d4b57a" providerId="ADAL" clId="{5A334708-5030-4403-BAD0-027FEC508808}" dt="2020-05-01T22:47:21.088" v="2790" actId="207"/>
          <ac:grpSpMkLst>
            <pc:docMk/>
            <pc:sldMk cId="2493688491" sldId="2078"/>
            <ac:grpSpMk id="26" creationId="{57728056-E082-427C-B3AF-7CBF48766631}"/>
          </ac:grpSpMkLst>
        </pc:grpChg>
        <pc:grpChg chg="add mod">
          <ac:chgData name="Thomas Weiss" userId="d1ad4f30-8e0c-4ffc-b839-bc7c22d4b57a" providerId="ADAL" clId="{5A334708-5030-4403-BAD0-027FEC508808}" dt="2020-05-01T22:47:42.087" v="2798" actId="207"/>
          <ac:grpSpMkLst>
            <pc:docMk/>
            <pc:sldMk cId="2493688491" sldId="2078"/>
            <ac:grpSpMk id="29" creationId="{A29C7F0B-E591-4023-A6E4-3AA19CD55A12}"/>
          </ac:grpSpMkLst>
        </pc:grpChg>
        <pc:grpChg chg="add del mod">
          <ac:chgData name="Thomas Weiss" userId="d1ad4f30-8e0c-4ffc-b839-bc7c22d4b57a" providerId="ADAL" clId="{5A334708-5030-4403-BAD0-027FEC508808}" dt="2020-05-01T22:48:35.287" v="2810" actId="478"/>
          <ac:grpSpMkLst>
            <pc:docMk/>
            <pc:sldMk cId="2493688491" sldId="2078"/>
            <ac:grpSpMk id="33" creationId="{A76695E3-4E49-46F5-85B1-44809F53C061}"/>
          </ac:grpSpMkLst>
        </pc:grpChg>
        <pc:grpChg chg="add del">
          <ac:chgData name="Thomas Weiss" userId="d1ad4f30-8e0c-4ffc-b839-bc7c22d4b57a" providerId="ADAL" clId="{5A334708-5030-4403-BAD0-027FEC508808}" dt="2020-05-01T23:06:15.604" v="2829" actId="478"/>
          <ac:grpSpMkLst>
            <pc:docMk/>
            <pc:sldMk cId="2493688491" sldId="2078"/>
            <ac:grpSpMk id="37" creationId="{326976A4-4842-4AF9-B491-BDA27362ACEE}"/>
          </ac:grpSpMkLst>
        </pc:grpChg>
        <pc:graphicFrameChg chg="mod">
          <ac:chgData name="Thomas Weiss" userId="d1ad4f30-8e0c-4ffc-b839-bc7c22d4b57a" providerId="ADAL" clId="{5A334708-5030-4403-BAD0-027FEC508808}" dt="2020-05-01T22:32:18.921" v="2686"/>
          <ac:graphicFrameMkLst>
            <pc:docMk/>
            <pc:sldMk cId="2493688491" sldId="2078"/>
            <ac:graphicFrameMk id="7" creationId="{CAE563DC-EBB9-485A-AC28-FC07D389D7E4}"/>
          </ac:graphicFrameMkLst>
        </pc:graphicFrameChg>
      </pc:sldChg>
      <pc:sldChg chg="addSp delSp modSp add del mod ord modShow">
        <pc:chgData name="Thomas Weiss" userId="d1ad4f30-8e0c-4ffc-b839-bc7c22d4b57a" providerId="ADAL" clId="{5A334708-5030-4403-BAD0-027FEC508808}" dt="2020-05-11T21:46:19.987" v="4229" actId="47"/>
        <pc:sldMkLst>
          <pc:docMk/>
          <pc:sldMk cId="322502967" sldId="2079"/>
        </pc:sldMkLst>
        <pc:spChg chg="mod">
          <ac:chgData name="Thomas Weiss" userId="d1ad4f30-8e0c-4ffc-b839-bc7c22d4b57a" providerId="ADAL" clId="{5A334708-5030-4403-BAD0-027FEC508808}" dt="2020-05-01T23:06:00.355" v="2824"/>
          <ac:spMkLst>
            <pc:docMk/>
            <pc:sldMk cId="322502967" sldId="2079"/>
            <ac:spMk id="2" creationId="{0CF4E7D2-506C-41F7-BE3E-5691F2F96E5A}"/>
          </ac:spMkLst>
        </pc:spChg>
        <pc:grpChg chg="add del">
          <ac:chgData name="Thomas Weiss" userId="d1ad4f30-8e0c-4ffc-b839-bc7c22d4b57a" providerId="ADAL" clId="{5A334708-5030-4403-BAD0-027FEC508808}" dt="2020-05-01T22:48:27.132" v="2806" actId="478"/>
          <ac:grpSpMkLst>
            <pc:docMk/>
            <pc:sldMk cId="322502967" sldId="2079"/>
            <ac:grpSpMk id="3" creationId="{58B208CE-5469-4A30-8E5A-83FF3D8D708F}"/>
          </ac:grpSpMkLst>
        </pc:grpChg>
        <pc:grpChg chg="add del">
          <ac:chgData name="Thomas Weiss" userId="d1ad4f30-8e0c-4ffc-b839-bc7c22d4b57a" providerId="ADAL" clId="{5A334708-5030-4403-BAD0-027FEC508808}" dt="2020-05-01T23:04:35.420" v="2818" actId="478"/>
          <ac:grpSpMkLst>
            <pc:docMk/>
            <pc:sldMk cId="322502967" sldId="2079"/>
            <ac:grpSpMk id="11" creationId="{773C8F66-6CC7-4664-B1F3-3AE5D1AE4789}"/>
          </ac:grpSpMkLst>
        </pc:grpChg>
      </pc:sldChg>
      <pc:sldChg chg="addSp delSp modSp add del mod ord modTransition modAnim modShow">
        <pc:chgData name="Thomas Weiss" userId="d1ad4f30-8e0c-4ffc-b839-bc7c22d4b57a" providerId="ADAL" clId="{5A334708-5030-4403-BAD0-027FEC508808}" dt="2020-05-11T21:46:19.987" v="4229" actId="47"/>
        <pc:sldMkLst>
          <pc:docMk/>
          <pc:sldMk cId="3814579254" sldId="2080"/>
        </pc:sldMkLst>
        <pc:spChg chg="mod">
          <ac:chgData name="Thomas Weiss" userId="d1ad4f30-8e0c-4ffc-b839-bc7c22d4b57a" providerId="ADAL" clId="{5A334708-5030-4403-BAD0-027FEC508808}" dt="2020-05-01T23:06:08.664" v="2827"/>
          <ac:spMkLst>
            <pc:docMk/>
            <pc:sldMk cId="3814579254" sldId="2080"/>
            <ac:spMk id="2" creationId="{0CF4E7D2-506C-41F7-BE3E-5691F2F96E5A}"/>
          </ac:spMkLst>
        </pc:spChg>
        <pc:spChg chg="add mod">
          <ac:chgData name="Thomas Weiss" userId="d1ad4f30-8e0c-4ffc-b839-bc7c22d4b57a" providerId="ADAL" clId="{5A334708-5030-4403-BAD0-027FEC508808}" dt="2020-05-05T17:52:31.020" v="2949" actId="164"/>
          <ac:spMkLst>
            <pc:docMk/>
            <pc:sldMk cId="3814579254" sldId="2080"/>
            <ac:spMk id="5" creationId="{6F56654E-348A-42BE-AECA-223E59DC094E}"/>
          </ac:spMkLst>
        </pc:spChg>
        <pc:spChg chg="mod topLvl">
          <ac:chgData name="Thomas Weiss" userId="d1ad4f30-8e0c-4ffc-b839-bc7c22d4b57a" providerId="ADAL" clId="{5A334708-5030-4403-BAD0-027FEC508808}" dt="2020-05-05T21:18:15.367" v="3469" actId="164"/>
          <ac:spMkLst>
            <pc:docMk/>
            <pc:sldMk cId="3814579254" sldId="2080"/>
            <ac:spMk id="10" creationId="{A13619D2-A680-4418-9969-40D110C91208}"/>
          </ac:spMkLst>
        </pc:spChg>
        <pc:grpChg chg="add del">
          <ac:chgData name="Thomas Weiss" userId="d1ad4f30-8e0c-4ffc-b839-bc7c22d4b57a" providerId="ADAL" clId="{5A334708-5030-4403-BAD0-027FEC508808}" dt="2020-05-01T22:48:32.823" v="2809" actId="478"/>
          <ac:grpSpMkLst>
            <pc:docMk/>
            <pc:sldMk cId="3814579254" sldId="2080"/>
            <ac:grpSpMk id="3" creationId="{9B01D62C-D562-4419-B003-79F3C7D6BBC1}"/>
          </ac:grpSpMkLst>
        </pc:grpChg>
        <pc:grpChg chg="add mod">
          <ac:chgData name="Thomas Weiss" userId="d1ad4f30-8e0c-4ffc-b839-bc7c22d4b57a" providerId="ADAL" clId="{5A334708-5030-4403-BAD0-027FEC508808}" dt="2020-05-05T17:52:31.020" v="2949" actId="164"/>
          <ac:grpSpMkLst>
            <pc:docMk/>
            <pc:sldMk cId="3814579254" sldId="2080"/>
            <ac:grpSpMk id="6" creationId="{A7030AFD-5E59-447C-BE1C-7AB25F27E5DB}"/>
          </ac:grpSpMkLst>
        </pc:grpChg>
        <pc:grpChg chg="add del mod">
          <ac:chgData name="Thomas Weiss" userId="d1ad4f30-8e0c-4ffc-b839-bc7c22d4b57a" providerId="ADAL" clId="{5A334708-5030-4403-BAD0-027FEC508808}" dt="2020-05-05T21:17:21.760" v="3438" actId="165"/>
          <ac:grpSpMkLst>
            <pc:docMk/>
            <pc:sldMk cId="3814579254" sldId="2080"/>
            <ac:grpSpMk id="8" creationId="{D396BFAA-C2A0-4F77-95CC-44253DF8CCD6}"/>
          </ac:grpSpMkLst>
        </pc:grpChg>
        <pc:grpChg chg="add del">
          <ac:chgData name="Thomas Weiss" userId="d1ad4f30-8e0c-4ffc-b839-bc7c22d4b57a" providerId="ADAL" clId="{5A334708-5030-4403-BAD0-027FEC508808}" dt="2020-05-01T23:04:38.906" v="2821" actId="478"/>
          <ac:grpSpMkLst>
            <pc:docMk/>
            <pc:sldMk cId="3814579254" sldId="2080"/>
            <ac:grpSpMk id="11" creationId="{A507F868-9D27-4369-B504-41A90D5BF478}"/>
          </ac:grpSpMkLst>
        </pc:grpChg>
        <pc:grpChg chg="add mod">
          <ac:chgData name="Thomas Weiss" userId="d1ad4f30-8e0c-4ffc-b839-bc7c22d4b57a" providerId="ADAL" clId="{5A334708-5030-4403-BAD0-027FEC508808}" dt="2020-05-05T21:18:15.367" v="3469" actId="164"/>
          <ac:grpSpMkLst>
            <pc:docMk/>
            <pc:sldMk cId="3814579254" sldId="2080"/>
            <ac:grpSpMk id="13" creationId="{A09A1564-51F5-4A83-A748-5455C0470504}"/>
          </ac:grpSpMkLst>
        </pc:grpChg>
        <pc:graphicFrameChg chg="mod">
          <ac:chgData name="Thomas Weiss" userId="d1ad4f30-8e0c-4ffc-b839-bc7c22d4b57a" providerId="ADAL" clId="{5A334708-5030-4403-BAD0-027FEC508808}" dt="2020-05-05T17:52:21.767" v="2948" actId="1076"/>
          <ac:graphicFrameMkLst>
            <pc:docMk/>
            <pc:sldMk cId="3814579254" sldId="2080"/>
            <ac:graphicFrameMk id="7" creationId="{CAE563DC-EBB9-485A-AC28-FC07D389D7E4}"/>
          </ac:graphicFrameMkLst>
        </pc:graphicFrameChg>
        <pc:cxnChg chg="add mod">
          <ac:chgData name="Thomas Weiss" userId="d1ad4f30-8e0c-4ffc-b839-bc7c22d4b57a" providerId="ADAL" clId="{5A334708-5030-4403-BAD0-027FEC508808}" dt="2020-05-05T17:52:31.020" v="2949" actId="164"/>
          <ac:cxnSpMkLst>
            <pc:docMk/>
            <pc:sldMk cId="3814579254" sldId="2080"/>
            <ac:cxnSpMk id="4" creationId="{CE4202AB-4924-48FB-BE0E-53C089DB2D5D}"/>
          </ac:cxnSpMkLst>
        </pc:cxnChg>
        <pc:cxnChg chg="mod topLvl">
          <ac:chgData name="Thomas Weiss" userId="d1ad4f30-8e0c-4ffc-b839-bc7c22d4b57a" providerId="ADAL" clId="{5A334708-5030-4403-BAD0-027FEC508808}" dt="2020-05-05T21:18:15.367" v="3469" actId="164"/>
          <ac:cxnSpMkLst>
            <pc:docMk/>
            <pc:sldMk cId="3814579254" sldId="2080"/>
            <ac:cxnSpMk id="9" creationId="{73C1F3FE-1E08-4D54-846C-6E58CCE727D1}"/>
          </ac:cxnSpMkLst>
        </pc:cxnChg>
      </pc:sldChg>
      <pc:sldChg chg="modSp new mod">
        <pc:chgData name="Thomas Weiss" userId="d1ad4f30-8e0c-4ffc-b839-bc7c22d4b57a" providerId="ADAL" clId="{5A334708-5030-4403-BAD0-027FEC508808}" dt="2020-05-07T17:40:56.490" v="4222" actId="20577"/>
        <pc:sldMkLst>
          <pc:docMk/>
          <pc:sldMk cId="1992242378" sldId="2081"/>
        </pc:sldMkLst>
        <pc:spChg chg="mod">
          <ac:chgData name="Thomas Weiss" userId="d1ad4f30-8e0c-4ffc-b839-bc7c22d4b57a" providerId="ADAL" clId="{5A334708-5030-4403-BAD0-027FEC508808}" dt="2020-05-05T19:35:37.173" v="2980" actId="20577"/>
          <ac:spMkLst>
            <pc:docMk/>
            <pc:sldMk cId="1992242378" sldId="2081"/>
            <ac:spMk id="2" creationId="{5E53EE25-D1C1-4BCD-AE7F-BDA483283219}"/>
          </ac:spMkLst>
        </pc:spChg>
        <pc:spChg chg="mod">
          <ac:chgData name="Thomas Weiss" userId="d1ad4f30-8e0c-4ffc-b839-bc7c22d4b57a" providerId="ADAL" clId="{5A334708-5030-4403-BAD0-027FEC508808}" dt="2020-05-07T17:40:56.490" v="4222" actId="20577"/>
          <ac:spMkLst>
            <pc:docMk/>
            <pc:sldMk cId="1992242378" sldId="2081"/>
            <ac:spMk id="3" creationId="{2C669491-584A-4EDA-B405-87687164F87A}"/>
          </ac:spMkLst>
        </pc:spChg>
      </pc:sldChg>
      <pc:sldChg chg="modSp new mod">
        <pc:chgData name="Thomas Weiss" userId="d1ad4f30-8e0c-4ffc-b839-bc7c22d4b57a" providerId="ADAL" clId="{5A334708-5030-4403-BAD0-027FEC508808}" dt="2020-05-05T21:10:18.782" v="3396" actId="20577"/>
        <pc:sldMkLst>
          <pc:docMk/>
          <pc:sldMk cId="2717401304" sldId="2082"/>
        </pc:sldMkLst>
        <pc:spChg chg="mod">
          <ac:chgData name="Thomas Weiss" userId="d1ad4f30-8e0c-4ffc-b839-bc7c22d4b57a" providerId="ADAL" clId="{5A334708-5030-4403-BAD0-027FEC508808}" dt="2020-05-05T21:10:18.782" v="3396" actId="20577"/>
          <ac:spMkLst>
            <pc:docMk/>
            <pc:sldMk cId="2717401304" sldId="2082"/>
            <ac:spMk id="2" creationId="{F3FCEB2E-03AD-4D9F-B5D8-8BB677B9F28F}"/>
          </ac:spMkLst>
        </pc:spChg>
        <pc:spChg chg="mod">
          <ac:chgData name="Thomas Weiss" userId="d1ad4f30-8e0c-4ffc-b839-bc7c22d4b57a" providerId="ADAL" clId="{5A334708-5030-4403-BAD0-027FEC508808}" dt="2020-05-05T21:10:13.412" v="3395" actId="20577"/>
          <ac:spMkLst>
            <pc:docMk/>
            <pc:sldMk cId="2717401304" sldId="2082"/>
            <ac:spMk id="3" creationId="{F7119C13-0EF8-4658-A9C9-D072AA271366}"/>
          </ac:spMkLst>
        </pc:spChg>
      </pc:sldChg>
      <pc:sldChg chg="new del">
        <pc:chgData name="Thomas Weiss" userId="d1ad4f30-8e0c-4ffc-b839-bc7c22d4b57a" providerId="ADAL" clId="{5A334708-5030-4403-BAD0-027FEC508808}" dt="2020-05-05T21:10:34.887" v="3398" actId="680"/>
        <pc:sldMkLst>
          <pc:docMk/>
          <pc:sldMk cId="263599764" sldId="2083"/>
        </pc:sldMkLst>
      </pc:sldChg>
      <pc:sldChg chg="new del">
        <pc:chgData name="Thomas Weiss" userId="d1ad4f30-8e0c-4ffc-b839-bc7c22d4b57a" providerId="ADAL" clId="{5A334708-5030-4403-BAD0-027FEC508808}" dt="2020-05-05T21:10:43.089" v="3400" actId="680"/>
        <pc:sldMkLst>
          <pc:docMk/>
          <pc:sldMk cId="1115474852" sldId="2083"/>
        </pc:sldMkLst>
      </pc:sldChg>
      <pc:sldChg chg="modSp new del mod">
        <pc:chgData name="Thomas Weiss" userId="d1ad4f30-8e0c-4ffc-b839-bc7c22d4b57a" providerId="ADAL" clId="{5A334708-5030-4403-BAD0-027FEC508808}" dt="2020-05-06T17:51:10.429" v="3499" actId="47"/>
        <pc:sldMkLst>
          <pc:docMk/>
          <pc:sldMk cId="4007073247" sldId="2083"/>
        </pc:sldMkLst>
        <pc:spChg chg="mod">
          <ac:chgData name="Thomas Weiss" userId="d1ad4f30-8e0c-4ffc-b839-bc7c22d4b57a" providerId="ADAL" clId="{5A334708-5030-4403-BAD0-027FEC508808}" dt="2020-05-05T21:11:16.371" v="3435" actId="20577"/>
          <ac:spMkLst>
            <pc:docMk/>
            <pc:sldMk cId="4007073247" sldId="2083"/>
            <ac:spMk id="2" creationId="{245F2AE6-BE9D-45F3-AE6C-2296469DE544}"/>
          </ac:spMkLst>
        </pc:spChg>
      </pc:sldChg>
      <pc:sldChg chg="modSp del mod">
        <pc:chgData name="Thomas Weiss" userId="d1ad4f30-8e0c-4ffc-b839-bc7c22d4b57a" providerId="ADAL" clId="{5A334708-5030-4403-BAD0-027FEC508808}" dt="2020-05-07T18:11:08.923" v="4224" actId="1076"/>
        <pc:sldMkLst>
          <pc:docMk/>
          <pc:sldMk cId="130634988" sldId="2084"/>
        </pc:sldMkLst>
        <pc:spChg chg="mod">
          <ac:chgData name="Thomas Weiss" userId="d1ad4f30-8e0c-4ffc-b839-bc7c22d4b57a" providerId="ADAL" clId="{5A334708-5030-4403-BAD0-027FEC508808}" dt="2020-05-06T17:51:13.833" v="3500" actId="20577"/>
          <ac:spMkLst>
            <pc:docMk/>
            <pc:sldMk cId="130634988" sldId="2084"/>
            <ac:spMk id="2" creationId="{00000000-0000-0000-0000-000000000000}"/>
          </ac:spMkLst>
        </pc:spChg>
        <pc:spChg chg="mod">
          <ac:chgData name="Thomas Weiss" userId="d1ad4f30-8e0c-4ffc-b839-bc7c22d4b57a" providerId="ADAL" clId="{5A334708-5030-4403-BAD0-027FEC508808}" dt="2020-05-06T17:51:32.289" v="3528" actId="113"/>
          <ac:spMkLst>
            <pc:docMk/>
            <pc:sldMk cId="130634988" sldId="2084"/>
            <ac:spMk id="5" creationId="{3D15A7CE-70C6-4CEF-87CC-95512A93E21E}"/>
          </ac:spMkLst>
        </pc:spChg>
        <pc:spChg chg="mod">
          <ac:chgData name="Thomas Weiss" userId="d1ad4f30-8e0c-4ffc-b839-bc7c22d4b57a" providerId="ADAL" clId="{5A334708-5030-4403-BAD0-027FEC508808}" dt="2020-05-06T17:51:37.724" v="3535" actId="1035"/>
          <ac:spMkLst>
            <pc:docMk/>
            <pc:sldMk cId="130634988" sldId="2084"/>
            <ac:spMk id="6" creationId="{13401C3B-1407-47DF-9F22-40F902C967C8}"/>
          </ac:spMkLst>
        </pc:spChg>
        <pc:spChg chg="mod">
          <ac:chgData name="Thomas Weiss" userId="d1ad4f30-8e0c-4ffc-b839-bc7c22d4b57a" providerId="ADAL" clId="{5A334708-5030-4403-BAD0-027FEC508808}" dt="2020-05-06T17:51:24.290" v="3526" actId="1036"/>
          <ac:spMkLst>
            <pc:docMk/>
            <pc:sldMk cId="130634988" sldId="2084"/>
            <ac:spMk id="10" creationId="{ACA8D866-3CEC-49A1-A86B-58013E301DEF}"/>
          </ac:spMkLst>
        </pc:spChg>
        <pc:spChg chg="mod">
          <ac:chgData name="Thomas Weiss" userId="d1ad4f30-8e0c-4ffc-b839-bc7c22d4b57a" providerId="ADAL" clId="{5A334708-5030-4403-BAD0-027FEC508808}" dt="2020-05-07T18:11:01.206" v="4223" actId="1076"/>
          <ac:spMkLst>
            <pc:docMk/>
            <pc:sldMk cId="130634988" sldId="2084"/>
            <ac:spMk id="12" creationId="{970A8CA1-A492-4DCA-B658-C5A98C55D9A9}"/>
          </ac:spMkLst>
        </pc:spChg>
        <pc:picChg chg="mod">
          <ac:chgData name="Thomas Weiss" userId="d1ad4f30-8e0c-4ffc-b839-bc7c22d4b57a" providerId="ADAL" clId="{5A334708-5030-4403-BAD0-027FEC508808}" dt="2020-05-06T17:51:24.290" v="3526" actId="1036"/>
          <ac:picMkLst>
            <pc:docMk/>
            <pc:sldMk cId="130634988" sldId="2084"/>
            <ac:picMk id="3" creationId="{9A42F2F4-D6F2-4D16-BD15-0AC3A93F7FC7}"/>
          </ac:picMkLst>
        </pc:picChg>
        <pc:picChg chg="mod">
          <ac:chgData name="Thomas Weiss" userId="d1ad4f30-8e0c-4ffc-b839-bc7c22d4b57a" providerId="ADAL" clId="{5A334708-5030-4403-BAD0-027FEC508808}" dt="2020-05-07T18:11:08.923" v="4224" actId="1076"/>
          <ac:picMkLst>
            <pc:docMk/>
            <pc:sldMk cId="130634988" sldId="2084"/>
            <ac:picMk id="4" creationId="{DF74E004-77B8-48B4-B968-C088B1523528}"/>
          </ac:picMkLst>
        </pc:picChg>
      </pc:sldChg>
      <pc:sldChg chg="addSp delSp modSp add mod modAnim">
        <pc:chgData name="Thomas Weiss" userId="d1ad4f30-8e0c-4ffc-b839-bc7c22d4b57a" providerId="ADAL" clId="{5A334708-5030-4403-BAD0-027FEC508808}" dt="2020-05-07T18:12:34.073" v="4227"/>
        <pc:sldMkLst>
          <pc:docMk/>
          <pc:sldMk cId="3773095293" sldId="2085"/>
        </pc:sldMkLst>
        <pc:spChg chg="del mod">
          <ac:chgData name="Thomas Weiss" userId="d1ad4f30-8e0c-4ffc-b839-bc7c22d4b57a" providerId="ADAL" clId="{5A334708-5030-4403-BAD0-027FEC508808}" dt="2020-05-06T22:47:20.681" v="4006" actId="478"/>
          <ac:spMkLst>
            <pc:docMk/>
            <pc:sldMk cId="3773095293" sldId="2085"/>
            <ac:spMk id="3" creationId="{35A59690-E4CA-4393-9110-F5A78B29EC5A}"/>
          </ac:spMkLst>
        </pc:spChg>
        <pc:spChg chg="add mod ord">
          <ac:chgData name="Thomas Weiss" userId="d1ad4f30-8e0c-4ffc-b839-bc7c22d4b57a" providerId="ADAL" clId="{5A334708-5030-4403-BAD0-027FEC508808}" dt="2020-05-06T22:47:41.071" v="4011" actId="1076"/>
          <ac:spMkLst>
            <pc:docMk/>
            <pc:sldMk cId="3773095293" sldId="2085"/>
            <ac:spMk id="4" creationId="{6B199955-A519-4E61-AB95-82D3F44273A7}"/>
          </ac:spMkLst>
        </pc:spChg>
        <pc:spChg chg="add del">
          <ac:chgData name="Thomas Weiss" userId="d1ad4f30-8e0c-4ffc-b839-bc7c22d4b57a" providerId="ADAL" clId="{5A334708-5030-4403-BAD0-027FEC508808}" dt="2020-05-06T22:22:04.623" v="3722" actId="478"/>
          <ac:spMkLst>
            <pc:docMk/>
            <pc:sldMk cId="3773095293" sldId="2085"/>
            <ac:spMk id="7" creationId="{4D3DC5EA-6C1F-421A-9F60-53AED9E126E1}"/>
          </ac:spMkLst>
        </pc:spChg>
        <pc:spChg chg="add mod">
          <ac:chgData name="Thomas Weiss" userId="d1ad4f30-8e0c-4ffc-b839-bc7c22d4b57a" providerId="ADAL" clId="{5A334708-5030-4403-BAD0-027FEC508808}" dt="2020-05-06T22:47:41.071" v="4011" actId="1076"/>
          <ac:spMkLst>
            <pc:docMk/>
            <pc:sldMk cId="3773095293" sldId="2085"/>
            <ac:spMk id="11" creationId="{F79A22D9-B090-4881-BF93-D903392BD03B}"/>
          </ac:spMkLst>
        </pc:spChg>
        <pc:spChg chg="add mod">
          <ac:chgData name="Thomas Weiss" userId="d1ad4f30-8e0c-4ffc-b839-bc7c22d4b57a" providerId="ADAL" clId="{5A334708-5030-4403-BAD0-027FEC508808}" dt="2020-05-06T22:47:41.071" v="4011" actId="1076"/>
          <ac:spMkLst>
            <pc:docMk/>
            <pc:sldMk cId="3773095293" sldId="2085"/>
            <ac:spMk id="12" creationId="{3C8AF3F9-53D0-43C9-A6E6-53E5280E4522}"/>
          </ac:spMkLst>
        </pc:spChg>
        <pc:spChg chg="add mod ord">
          <ac:chgData name="Thomas Weiss" userId="d1ad4f30-8e0c-4ffc-b839-bc7c22d4b57a" providerId="ADAL" clId="{5A334708-5030-4403-BAD0-027FEC508808}" dt="2020-05-06T22:47:41.071" v="4011" actId="1076"/>
          <ac:spMkLst>
            <pc:docMk/>
            <pc:sldMk cId="3773095293" sldId="2085"/>
            <ac:spMk id="21" creationId="{AF5549A0-8A75-4818-90A1-F4AA6B44BEAB}"/>
          </ac:spMkLst>
        </pc:spChg>
        <pc:spChg chg="add mod">
          <ac:chgData name="Thomas Weiss" userId="d1ad4f30-8e0c-4ffc-b839-bc7c22d4b57a" providerId="ADAL" clId="{5A334708-5030-4403-BAD0-027FEC508808}" dt="2020-05-06T22:47:41.071" v="4011" actId="1076"/>
          <ac:spMkLst>
            <pc:docMk/>
            <pc:sldMk cId="3773095293" sldId="2085"/>
            <ac:spMk id="24" creationId="{74701233-04B4-479A-9DF0-EC9D3B12D8A6}"/>
          </ac:spMkLst>
        </pc:spChg>
        <pc:spChg chg="add del">
          <ac:chgData name="Thomas Weiss" userId="d1ad4f30-8e0c-4ffc-b839-bc7c22d4b57a" providerId="ADAL" clId="{5A334708-5030-4403-BAD0-027FEC508808}" dt="2020-05-06T22:30:43.910" v="3904" actId="11529"/>
          <ac:spMkLst>
            <pc:docMk/>
            <pc:sldMk cId="3773095293" sldId="2085"/>
            <ac:spMk id="25" creationId="{AAE350EA-A4DD-4270-A28F-1907CDEAD17C}"/>
          </ac:spMkLst>
        </pc:spChg>
        <pc:spChg chg="add mod ord">
          <ac:chgData name="Thomas Weiss" userId="d1ad4f30-8e0c-4ffc-b839-bc7c22d4b57a" providerId="ADAL" clId="{5A334708-5030-4403-BAD0-027FEC508808}" dt="2020-05-06T22:47:41.071" v="4011" actId="1076"/>
          <ac:spMkLst>
            <pc:docMk/>
            <pc:sldMk cId="3773095293" sldId="2085"/>
            <ac:spMk id="45" creationId="{ABB2BABA-1E97-49D4-8F9A-C1611C13463A}"/>
          </ac:spMkLst>
        </pc:spChg>
        <pc:spChg chg="add mod">
          <ac:chgData name="Thomas Weiss" userId="d1ad4f30-8e0c-4ffc-b839-bc7c22d4b57a" providerId="ADAL" clId="{5A334708-5030-4403-BAD0-027FEC508808}" dt="2020-05-06T22:47:46.630" v="4012"/>
          <ac:spMkLst>
            <pc:docMk/>
            <pc:sldMk cId="3773095293" sldId="2085"/>
            <ac:spMk id="55" creationId="{E660A50D-EAAA-47AF-8028-7128498D0520}"/>
          </ac:spMkLst>
        </pc:spChg>
        <pc:grpChg chg="add mod">
          <ac:chgData name="Thomas Weiss" userId="d1ad4f30-8e0c-4ffc-b839-bc7c22d4b57a" providerId="ADAL" clId="{5A334708-5030-4403-BAD0-027FEC508808}" dt="2020-05-06T22:39:52.586" v="3977" actId="164"/>
          <ac:grpSpMkLst>
            <pc:docMk/>
            <pc:sldMk cId="3773095293" sldId="2085"/>
            <ac:grpSpMk id="44" creationId="{26A31E89-3753-43AF-8858-95738B833749}"/>
          </ac:grpSpMkLst>
        </pc:grpChg>
        <pc:picChg chg="add del">
          <ac:chgData name="Thomas Weiss" userId="d1ad4f30-8e0c-4ffc-b839-bc7c22d4b57a" providerId="ADAL" clId="{5A334708-5030-4403-BAD0-027FEC508808}" dt="2020-05-06T22:21:55.455" v="3719" actId="22"/>
          <ac:picMkLst>
            <pc:docMk/>
            <pc:sldMk cId="3773095293" sldId="2085"/>
            <ac:picMk id="5" creationId="{8A458ABE-DD98-4FBE-835D-FD28C90D8B69}"/>
          </ac:picMkLst>
        </pc:picChg>
        <pc:picChg chg="add mod ord">
          <ac:chgData name="Thomas Weiss" userId="d1ad4f30-8e0c-4ffc-b839-bc7c22d4b57a" providerId="ADAL" clId="{5A334708-5030-4403-BAD0-027FEC508808}" dt="2020-05-06T22:47:41.071" v="4011" actId="1076"/>
          <ac:picMkLst>
            <pc:docMk/>
            <pc:sldMk cId="3773095293" sldId="2085"/>
            <ac:picMk id="9" creationId="{37DDA841-5BC6-42AD-84E9-63F2E72E1184}"/>
          </ac:picMkLst>
        </pc:picChg>
        <pc:picChg chg="del">
          <ac:chgData name="Thomas Weiss" userId="d1ad4f30-8e0c-4ffc-b839-bc7c22d4b57a" providerId="ADAL" clId="{5A334708-5030-4403-BAD0-027FEC508808}" dt="2020-05-06T22:20:34.144" v="3710" actId="478"/>
          <ac:picMkLst>
            <pc:docMk/>
            <pc:sldMk cId="3773095293" sldId="2085"/>
            <ac:picMk id="1026" creationId="{18A25D0C-53CF-493F-B50C-529F9A9CEA65}"/>
          </ac:picMkLst>
        </pc:picChg>
        <pc:cxnChg chg="add mod ord">
          <ac:chgData name="Thomas Weiss" userId="d1ad4f30-8e0c-4ffc-b839-bc7c22d4b57a" providerId="ADAL" clId="{5A334708-5030-4403-BAD0-027FEC508808}" dt="2020-05-06T22:47:41.071" v="4011" actId="1076"/>
          <ac:cxnSpMkLst>
            <pc:docMk/>
            <pc:sldMk cId="3773095293" sldId="2085"/>
            <ac:cxnSpMk id="15" creationId="{C5598DD6-0FD5-4AF6-BE07-24357A194464}"/>
          </ac:cxnSpMkLst>
        </pc:cxnChg>
        <pc:cxnChg chg="add mod">
          <ac:chgData name="Thomas Weiss" userId="d1ad4f30-8e0c-4ffc-b839-bc7c22d4b57a" providerId="ADAL" clId="{5A334708-5030-4403-BAD0-027FEC508808}" dt="2020-05-06T22:47:41.071" v="4011" actId="1076"/>
          <ac:cxnSpMkLst>
            <pc:docMk/>
            <pc:sldMk cId="3773095293" sldId="2085"/>
            <ac:cxnSpMk id="17" creationId="{6B7BBF84-196D-49CD-B932-FA9E80D1C962}"/>
          </ac:cxnSpMkLst>
        </pc:cxnChg>
        <pc:cxnChg chg="add mod">
          <ac:chgData name="Thomas Weiss" userId="d1ad4f30-8e0c-4ffc-b839-bc7c22d4b57a" providerId="ADAL" clId="{5A334708-5030-4403-BAD0-027FEC508808}" dt="2020-05-06T22:47:41.071" v="4011" actId="1076"/>
          <ac:cxnSpMkLst>
            <pc:docMk/>
            <pc:sldMk cId="3773095293" sldId="2085"/>
            <ac:cxnSpMk id="27" creationId="{8B304F78-DDF8-44CE-A9F4-FAD6D89B7B43}"/>
          </ac:cxnSpMkLst>
        </pc:cxnChg>
        <pc:cxnChg chg="add mod">
          <ac:chgData name="Thomas Weiss" userId="d1ad4f30-8e0c-4ffc-b839-bc7c22d4b57a" providerId="ADAL" clId="{5A334708-5030-4403-BAD0-027FEC508808}" dt="2020-05-06T22:47:41.071" v="4011" actId="1076"/>
          <ac:cxnSpMkLst>
            <pc:docMk/>
            <pc:sldMk cId="3773095293" sldId="2085"/>
            <ac:cxnSpMk id="29" creationId="{C3F228E9-2446-4CAE-8EB0-F49B4B35B73F}"/>
          </ac:cxnSpMkLst>
        </pc:cxnChg>
        <pc:cxnChg chg="add mod ord">
          <ac:chgData name="Thomas Weiss" userId="d1ad4f30-8e0c-4ffc-b839-bc7c22d4b57a" providerId="ADAL" clId="{5A334708-5030-4403-BAD0-027FEC508808}" dt="2020-05-06T22:47:41.071" v="4011" actId="1076"/>
          <ac:cxnSpMkLst>
            <pc:docMk/>
            <pc:sldMk cId="3773095293" sldId="2085"/>
            <ac:cxnSpMk id="48" creationId="{EFFD1C35-BE55-4000-AF98-6FA07C451736}"/>
          </ac:cxnSpMkLst>
        </pc:cxnChg>
      </pc:sldChg>
      <pc:sldChg chg="modSp new del mod">
        <pc:chgData name="Thomas Weiss" userId="d1ad4f30-8e0c-4ffc-b839-bc7c22d4b57a" providerId="ADAL" clId="{5A334708-5030-4403-BAD0-027FEC508808}" dt="2020-05-06T22:47:54.346" v="4013" actId="47"/>
        <pc:sldMkLst>
          <pc:docMk/>
          <pc:sldMk cId="679377675" sldId="2086"/>
        </pc:sldMkLst>
        <pc:spChg chg="mod">
          <ac:chgData name="Thomas Weiss" userId="d1ad4f30-8e0c-4ffc-b839-bc7c22d4b57a" providerId="ADAL" clId="{5A334708-5030-4403-BAD0-027FEC508808}" dt="2020-05-06T22:47:24.826" v="4008" actId="5793"/>
          <ac:spMkLst>
            <pc:docMk/>
            <pc:sldMk cId="679377675" sldId="2086"/>
            <ac:spMk id="4" creationId="{41746253-7FBD-452E-B7A8-F162DB93AA85}"/>
          </ac:spMkLst>
        </pc:spChg>
      </pc:sldChg>
      <pc:sldChg chg="addSp delSp modSp new mod">
        <pc:chgData name="Thomas Weiss" userId="d1ad4f30-8e0c-4ffc-b839-bc7c22d4b57a" providerId="ADAL" clId="{5A334708-5030-4403-BAD0-027FEC508808}" dt="2020-05-06T23:13:05.807" v="4093" actId="1076"/>
        <pc:sldMkLst>
          <pc:docMk/>
          <pc:sldMk cId="1326847050" sldId="2086"/>
        </pc:sldMkLst>
        <pc:spChg chg="del">
          <ac:chgData name="Thomas Weiss" userId="d1ad4f30-8e0c-4ffc-b839-bc7c22d4b57a" providerId="ADAL" clId="{5A334708-5030-4403-BAD0-027FEC508808}" dt="2020-05-06T23:02:20.435" v="4074" actId="478"/>
          <ac:spMkLst>
            <pc:docMk/>
            <pc:sldMk cId="1326847050" sldId="2086"/>
            <ac:spMk id="2" creationId="{80DCDEA1-FA8C-4B54-97ED-C32A1185890D}"/>
          </ac:spMkLst>
        </pc:spChg>
        <pc:spChg chg="add mod">
          <ac:chgData name="Thomas Weiss" userId="d1ad4f30-8e0c-4ffc-b839-bc7c22d4b57a" providerId="ADAL" clId="{5A334708-5030-4403-BAD0-027FEC508808}" dt="2020-05-06T23:13:05.807" v="4093" actId="1076"/>
          <ac:spMkLst>
            <pc:docMk/>
            <pc:sldMk cId="1326847050" sldId="2086"/>
            <ac:spMk id="4" creationId="{B62F3CF8-6652-4030-B98D-163A674034C8}"/>
          </ac:spMkLst>
        </pc:spChg>
        <pc:picChg chg="add">
          <ac:chgData name="Thomas Weiss" userId="d1ad4f30-8e0c-4ffc-b839-bc7c22d4b57a" providerId="ADAL" clId="{5A334708-5030-4403-BAD0-027FEC508808}" dt="2020-05-06T23:10:15.466" v="4075"/>
          <ac:picMkLst>
            <pc:docMk/>
            <pc:sldMk cId="1326847050" sldId="2086"/>
            <ac:picMk id="3" creationId="{29192903-636C-4DBE-8653-484B0A1860B8}"/>
          </ac:picMkLst>
        </pc:picChg>
      </pc:sldChg>
      <pc:sldChg chg="addSp delSp new mod">
        <pc:chgData name="Thomas Weiss" userId="d1ad4f30-8e0c-4ffc-b839-bc7c22d4b57a" providerId="ADAL" clId="{5A334708-5030-4403-BAD0-027FEC508808}" dt="2020-05-06T23:11:06.468" v="4082"/>
        <pc:sldMkLst>
          <pc:docMk/>
          <pc:sldMk cId="1090326674" sldId="2087"/>
        </pc:sldMkLst>
        <pc:spChg chg="del">
          <ac:chgData name="Thomas Weiss" userId="d1ad4f30-8e0c-4ffc-b839-bc7c22d4b57a" providerId="ADAL" clId="{5A334708-5030-4403-BAD0-027FEC508808}" dt="2020-05-06T23:10:31.631" v="4077" actId="478"/>
          <ac:spMkLst>
            <pc:docMk/>
            <pc:sldMk cId="1090326674" sldId="2087"/>
            <ac:spMk id="2" creationId="{FF541188-2FC0-4A05-9BDF-230BAC682553}"/>
          </ac:spMkLst>
        </pc:spChg>
        <pc:picChg chg="add">
          <ac:chgData name="Thomas Weiss" userId="d1ad4f30-8e0c-4ffc-b839-bc7c22d4b57a" providerId="ADAL" clId="{5A334708-5030-4403-BAD0-027FEC508808}" dt="2020-05-06T23:11:06.468" v="4082"/>
          <ac:picMkLst>
            <pc:docMk/>
            <pc:sldMk cId="1090326674" sldId="2087"/>
            <ac:picMk id="3" creationId="{FC94D922-1A9F-4773-BB34-1C65BEAAA071}"/>
          </ac:picMkLst>
        </pc:picChg>
      </pc:sldChg>
      <pc:sldChg chg="addSp delSp modSp add mod">
        <pc:chgData name="Thomas Weiss" userId="d1ad4f30-8e0c-4ffc-b839-bc7c22d4b57a" providerId="ADAL" clId="{5A334708-5030-4403-BAD0-027FEC508808}" dt="2020-05-11T22:11:14.113" v="4514" actId="1035"/>
        <pc:sldMkLst>
          <pc:docMk/>
          <pc:sldMk cId="3102283618" sldId="2088"/>
        </pc:sldMkLst>
        <pc:spChg chg="add mod">
          <ac:chgData name="Thomas Weiss" userId="d1ad4f30-8e0c-4ffc-b839-bc7c22d4b57a" providerId="ADAL" clId="{5A334708-5030-4403-BAD0-027FEC508808}" dt="2020-05-11T22:11:14.113" v="4514" actId="1035"/>
          <ac:spMkLst>
            <pc:docMk/>
            <pc:sldMk cId="3102283618" sldId="2088"/>
            <ac:spMk id="4" creationId="{827E8F12-EB68-4A8F-A528-7B4018F36696}"/>
          </ac:spMkLst>
        </pc:spChg>
        <pc:spChg chg="add mod">
          <ac:chgData name="Thomas Weiss" userId="d1ad4f30-8e0c-4ffc-b839-bc7c22d4b57a" providerId="ADAL" clId="{5A334708-5030-4403-BAD0-027FEC508808}" dt="2020-05-11T22:11:14.113" v="4514" actId="1035"/>
          <ac:spMkLst>
            <pc:docMk/>
            <pc:sldMk cId="3102283618" sldId="2088"/>
            <ac:spMk id="6" creationId="{187E3D86-B19F-40A6-9581-97F12D373C80}"/>
          </ac:spMkLst>
        </pc:spChg>
        <pc:picChg chg="add del">
          <ac:chgData name="Thomas Weiss" userId="d1ad4f30-8e0c-4ffc-b839-bc7c22d4b57a" providerId="ADAL" clId="{5A334708-5030-4403-BAD0-027FEC508808}" dt="2020-05-11T22:10:50.862" v="4485" actId="478"/>
          <ac:picMkLst>
            <pc:docMk/>
            <pc:sldMk cId="3102283618" sldId="2088"/>
            <ac:picMk id="2" creationId="{FD93C83A-1C11-4DC3-B1C4-31B616C32961}"/>
          </ac:picMkLst>
        </pc:picChg>
        <pc:picChg chg="add ord">
          <ac:chgData name="Thomas Weiss" userId="d1ad4f30-8e0c-4ffc-b839-bc7c22d4b57a" providerId="ADAL" clId="{5A334708-5030-4403-BAD0-027FEC508808}" dt="2020-05-11T22:10:54.033" v="4487" actId="167"/>
          <ac:picMkLst>
            <pc:docMk/>
            <pc:sldMk cId="3102283618" sldId="2088"/>
            <ac:picMk id="5" creationId="{59471F16-4067-4CF8-B5B1-870F044C81E4}"/>
          </ac:picMkLst>
        </pc:picChg>
      </pc:sldChg>
      <pc:sldChg chg="addSp modSp add del mod">
        <pc:chgData name="Thomas Weiss" userId="d1ad4f30-8e0c-4ffc-b839-bc7c22d4b57a" providerId="ADAL" clId="{5A334708-5030-4403-BAD0-027FEC508808}" dt="2020-05-11T22:08:56.277" v="4484" actId="47"/>
        <pc:sldMkLst>
          <pc:docMk/>
          <pc:sldMk cId="3253588435" sldId="2089"/>
        </pc:sldMkLst>
        <pc:spChg chg="add mod">
          <ac:chgData name="Thomas Weiss" userId="d1ad4f30-8e0c-4ffc-b839-bc7c22d4b57a" providerId="ADAL" clId="{5A334708-5030-4403-BAD0-027FEC508808}" dt="2020-05-06T23:14:06.805" v="4103" actId="14100"/>
          <ac:spMkLst>
            <pc:docMk/>
            <pc:sldMk cId="3253588435" sldId="2089"/>
            <ac:spMk id="4" creationId="{900785A4-287A-4B2D-8A6D-7BD994352BED}"/>
          </ac:spMkLst>
        </pc:spChg>
        <pc:picChg chg="add">
          <ac:chgData name="Thomas Weiss" userId="d1ad4f30-8e0c-4ffc-b839-bc7c22d4b57a" providerId="ADAL" clId="{5A334708-5030-4403-BAD0-027FEC508808}" dt="2020-05-06T23:12:05.143" v="4085"/>
          <ac:picMkLst>
            <pc:docMk/>
            <pc:sldMk cId="3253588435" sldId="2089"/>
            <ac:picMk id="2" creationId="{C0085B9F-2521-4729-BEAF-A99CB09076DD}"/>
          </ac:picMkLst>
        </pc:picChg>
      </pc:sldChg>
      <pc:sldChg chg="addSp delSp modSp add del mod">
        <pc:chgData name="Thomas Weiss" userId="d1ad4f30-8e0c-4ffc-b839-bc7c22d4b57a" providerId="ADAL" clId="{5A334708-5030-4403-BAD0-027FEC508808}" dt="2020-05-11T22:08:50.474" v="4483" actId="47"/>
        <pc:sldMkLst>
          <pc:docMk/>
          <pc:sldMk cId="3803819392" sldId="2090"/>
        </pc:sldMkLst>
        <pc:spChg chg="add mod">
          <ac:chgData name="Thomas Weiss" userId="d1ad4f30-8e0c-4ffc-b839-bc7c22d4b57a" providerId="ADAL" clId="{5A334708-5030-4403-BAD0-027FEC508808}" dt="2020-05-06T23:13:54.197" v="4100" actId="14100"/>
          <ac:spMkLst>
            <pc:docMk/>
            <pc:sldMk cId="3803819392" sldId="2090"/>
            <ac:spMk id="4" creationId="{7FE703B0-5C9A-4E05-803F-614D3B03B101}"/>
          </ac:spMkLst>
        </pc:spChg>
        <pc:spChg chg="add del">
          <ac:chgData name="Thomas Weiss" userId="d1ad4f30-8e0c-4ffc-b839-bc7c22d4b57a" providerId="ADAL" clId="{5A334708-5030-4403-BAD0-027FEC508808}" dt="2020-05-06T23:14:36.860" v="4112" actId="22"/>
          <ac:spMkLst>
            <pc:docMk/>
            <pc:sldMk cId="3803819392" sldId="2090"/>
            <ac:spMk id="6" creationId="{416B5A79-BDC7-4743-A92D-EF00D2E832FE}"/>
          </ac:spMkLst>
        </pc:spChg>
        <pc:spChg chg="add mod">
          <ac:chgData name="Thomas Weiss" userId="d1ad4f30-8e0c-4ffc-b839-bc7c22d4b57a" providerId="ADAL" clId="{5A334708-5030-4403-BAD0-027FEC508808}" dt="2020-05-06T23:14:55.526" v="4159" actId="14100"/>
          <ac:spMkLst>
            <pc:docMk/>
            <pc:sldMk cId="3803819392" sldId="2090"/>
            <ac:spMk id="8" creationId="{407700B8-620B-45C8-A7A3-22AEEB2A7999}"/>
          </ac:spMkLst>
        </pc:spChg>
        <pc:picChg chg="add">
          <ac:chgData name="Thomas Weiss" userId="d1ad4f30-8e0c-4ffc-b839-bc7c22d4b57a" providerId="ADAL" clId="{5A334708-5030-4403-BAD0-027FEC508808}" dt="2020-05-06T23:11:51.696" v="4084"/>
          <ac:picMkLst>
            <pc:docMk/>
            <pc:sldMk cId="3803819392" sldId="2090"/>
            <ac:picMk id="2" creationId="{205436FA-FE41-4D92-8B7F-F0B704A2E264}"/>
          </ac:picMkLst>
        </pc:picChg>
        <pc:picChg chg="add del mod">
          <ac:chgData name="Thomas Weiss" userId="d1ad4f30-8e0c-4ffc-b839-bc7c22d4b57a" providerId="ADAL" clId="{5A334708-5030-4403-BAD0-027FEC508808}" dt="2020-05-11T21:53:29.599" v="4238" actId="478"/>
          <ac:picMkLst>
            <pc:docMk/>
            <pc:sldMk cId="3803819392" sldId="2090"/>
            <ac:picMk id="5" creationId="{F2D5B252-508A-4709-A83A-FFFC810BF316}"/>
          </ac:picMkLst>
        </pc:picChg>
        <pc:picChg chg="add del mod">
          <ac:chgData name="Thomas Weiss" userId="d1ad4f30-8e0c-4ffc-b839-bc7c22d4b57a" providerId="ADAL" clId="{5A334708-5030-4403-BAD0-027FEC508808}" dt="2020-05-11T21:54:09.534" v="4243" actId="478"/>
          <ac:picMkLst>
            <pc:docMk/>
            <pc:sldMk cId="3803819392" sldId="2090"/>
            <ac:picMk id="7" creationId="{73D12040-ECB2-4156-8B8E-A855F4F53E34}"/>
          </ac:picMkLst>
        </pc:picChg>
      </pc:sldChg>
      <pc:sldChg chg="addSp modSp add mod">
        <pc:chgData name="Thomas Weiss" userId="d1ad4f30-8e0c-4ffc-b839-bc7c22d4b57a" providerId="ADAL" clId="{5A334708-5030-4403-BAD0-027FEC508808}" dt="2020-05-11T22:00:37.956" v="4275" actId="1036"/>
        <pc:sldMkLst>
          <pc:docMk/>
          <pc:sldMk cId="662838346" sldId="2091"/>
        </pc:sldMkLst>
        <pc:spChg chg="add mod">
          <ac:chgData name="Thomas Weiss" userId="d1ad4f30-8e0c-4ffc-b839-bc7c22d4b57a" providerId="ADAL" clId="{5A334708-5030-4403-BAD0-027FEC508808}" dt="2020-05-11T22:00:37.956" v="4275" actId="1036"/>
          <ac:spMkLst>
            <pc:docMk/>
            <pc:sldMk cId="662838346" sldId="2091"/>
            <ac:spMk id="4" creationId="{90BC40F6-9DDF-4368-B58E-DD2724BB8470}"/>
          </ac:spMkLst>
        </pc:spChg>
        <pc:picChg chg="add mod modCrop">
          <ac:chgData name="Thomas Weiss" userId="d1ad4f30-8e0c-4ffc-b839-bc7c22d4b57a" providerId="ADAL" clId="{5A334708-5030-4403-BAD0-027FEC508808}" dt="2020-05-11T22:00:25.947" v="4273" actId="1076"/>
          <ac:picMkLst>
            <pc:docMk/>
            <pc:sldMk cId="662838346" sldId="2091"/>
            <ac:picMk id="2" creationId="{141DA55D-F793-4C0D-B68E-32DFF6BC0532}"/>
          </ac:picMkLst>
        </pc:picChg>
      </pc:sldChg>
      <pc:sldChg chg="add del mod modShow">
        <pc:chgData name="Thomas Weiss" userId="d1ad4f30-8e0c-4ffc-b839-bc7c22d4b57a" providerId="ADAL" clId="{5A334708-5030-4403-BAD0-027FEC508808}" dt="2020-05-11T21:46:26.457" v="4230" actId="47"/>
        <pc:sldMkLst>
          <pc:docMk/>
          <pc:sldMk cId="535824006" sldId="2092"/>
        </pc:sldMkLst>
      </pc:sldChg>
      <pc:sldChg chg="addSp delSp modSp new mod modAnim">
        <pc:chgData name="Thomas Weiss" userId="d1ad4f30-8e0c-4ffc-b839-bc7c22d4b57a" providerId="ADAL" clId="{5A334708-5030-4403-BAD0-027FEC508808}" dt="2020-05-11T22:08:38.744" v="4482" actId="1035"/>
        <pc:sldMkLst>
          <pc:docMk/>
          <pc:sldMk cId="4159087908" sldId="2092"/>
        </pc:sldMkLst>
        <pc:spChg chg="del">
          <ac:chgData name="Thomas Weiss" userId="d1ad4f30-8e0c-4ffc-b839-bc7c22d4b57a" providerId="ADAL" clId="{5A334708-5030-4403-BAD0-027FEC508808}" dt="2020-05-11T22:04:08.203" v="4277" actId="478"/>
          <ac:spMkLst>
            <pc:docMk/>
            <pc:sldMk cId="4159087908" sldId="2092"/>
            <ac:spMk id="2" creationId="{4AB41932-6FD3-4AE2-B305-C301A0DCE6FC}"/>
          </ac:spMkLst>
        </pc:spChg>
        <pc:spChg chg="add mod">
          <ac:chgData name="Thomas Weiss" userId="d1ad4f30-8e0c-4ffc-b839-bc7c22d4b57a" providerId="ADAL" clId="{5A334708-5030-4403-BAD0-027FEC508808}" dt="2020-05-11T22:06:25.401" v="4460" actId="1035"/>
          <ac:spMkLst>
            <pc:docMk/>
            <pc:sldMk cId="4159087908" sldId="2092"/>
            <ac:spMk id="12" creationId="{220C0BF1-98DE-4474-8AB2-FF6921CB8116}"/>
          </ac:spMkLst>
        </pc:spChg>
        <pc:spChg chg="add mod">
          <ac:chgData name="Thomas Weiss" userId="d1ad4f30-8e0c-4ffc-b839-bc7c22d4b57a" providerId="ADAL" clId="{5A334708-5030-4403-BAD0-027FEC508808}" dt="2020-05-11T22:06:25.401" v="4460" actId="1035"/>
          <ac:spMkLst>
            <pc:docMk/>
            <pc:sldMk cId="4159087908" sldId="2092"/>
            <ac:spMk id="14" creationId="{18B2BCCE-9039-4C04-B17F-58FF5C9CE933}"/>
          </ac:spMkLst>
        </pc:spChg>
        <pc:spChg chg="add mod">
          <ac:chgData name="Thomas Weiss" userId="d1ad4f30-8e0c-4ffc-b839-bc7c22d4b57a" providerId="ADAL" clId="{5A334708-5030-4403-BAD0-027FEC508808}" dt="2020-05-11T22:08:38.744" v="4482" actId="1035"/>
          <ac:spMkLst>
            <pc:docMk/>
            <pc:sldMk cId="4159087908" sldId="2092"/>
            <ac:spMk id="16" creationId="{9BA3CC9D-D48A-49EA-B9B7-1001B59F5203}"/>
          </ac:spMkLst>
        </pc:spChg>
        <pc:picChg chg="add del">
          <ac:chgData name="Thomas Weiss" userId="d1ad4f30-8e0c-4ffc-b839-bc7c22d4b57a" providerId="ADAL" clId="{5A334708-5030-4403-BAD0-027FEC508808}" dt="2020-05-11T22:05:32.631" v="4336" actId="478"/>
          <ac:picMkLst>
            <pc:docMk/>
            <pc:sldMk cId="4159087908" sldId="2092"/>
            <ac:picMk id="4" creationId="{47502DC2-6FF9-4AA6-A2F4-09CADE4B4B64}"/>
          </ac:picMkLst>
        </pc:picChg>
        <pc:picChg chg="add mod">
          <ac:chgData name="Thomas Weiss" userId="d1ad4f30-8e0c-4ffc-b839-bc7c22d4b57a" providerId="ADAL" clId="{5A334708-5030-4403-BAD0-027FEC508808}" dt="2020-05-11T22:04:53.390" v="4333" actId="1036"/>
          <ac:picMkLst>
            <pc:docMk/>
            <pc:sldMk cId="4159087908" sldId="2092"/>
            <ac:picMk id="6" creationId="{2A6FB47B-1ED7-4B5F-B0F7-06051DF2A2F2}"/>
          </ac:picMkLst>
        </pc:picChg>
        <pc:picChg chg="add mod">
          <ac:chgData name="Thomas Weiss" userId="d1ad4f30-8e0c-4ffc-b839-bc7c22d4b57a" providerId="ADAL" clId="{5A334708-5030-4403-BAD0-027FEC508808}" dt="2020-05-11T22:05:21.586" v="4335" actId="1076"/>
          <ac:picMkLst>
            <pc:docMk/>
            <pc:sldMk cId="4159087908" sldId="2092"/>
            <ac:picMk id="8" creationId="{A990F705-822E-44D4-94A5-22F7B20FB2FE}"/>
          </ac:picMkLst>
        </pc:picChg>
        <pc:picChg chg="add mod ord">
          <ac:chgData name="Thomas Weiss" userId="d1ad4f30-8e0c-4ffc-b839-bc7c22d4b57a" providerId="ADAL" clId="{5A334708-5030-4403-BAD0-027FEC508808}" dt="2020-05-11T22:06:02.017" v="4430" actId="1035"/>
          <ac:picMkLst>
            <pc:docMk/>
            <pc:sldMk cId="4159087908" sldId="2092"/>
            <ac:picMk id="10" creationId="{0B6F243F-C6CA-4257-9B7A-ADE4F7D898A7}"/>
          </ac:picMkLst>
        </pc:picChg>
      </pc:sldChg>
      <pc:sldChg chg="addSp">
        <pc:chgData name="Thomas Weiss" userId="d1ad4f30-8e0c-4ffc-b839-bc7c22d4b57a" providerId="ADAL" clId="{5A334708-5030-4403-BAD0-027FEC508808}" dt="2020-05-13T01:29:32.564" v="4615"/>
        <pc:sldMkLst>
          <pc:docMk/>
          <pc:sldMk cId="1114100911" sldId="2093"/>
        </pc:sldMkLst>
        <pc:spChg chg="add">
          <ac:chgData name="Thomas Weiss" userId="d1ad4f30-8e0c-4ffc-b839-bc7c22d4b57a" providerId="ADAL" clId="{5A334708-5030-4403-BAD0-027FEC508808}" dt="2020-05-13T01:29:32.564" v="4615"/>
          <ac:spMkLst>
            <pc:docMk/>
            <pc:sldMk cId="1114100911" sldId="2093"/>
            <ac:spMk id="4" creationId="{2040F8E1-9BF1-4850-A19A-96664AC3FE8D}"/>
          </ac:spMkLst>
        </pc:spChg>
      </pc:sldChg>
      <pc:sldChg chg="addSp modSp new add del mod modAnim">
        <pc:chgData name="Thomas Weiss" userId="d1ad4f30-8e0c-4ffc-b839-bc7c22d4b57a" providerId="ADAL" clId="{5A334708-5030-4403-BAD0-027FEC508808}" dt="2020-05-13T01:30:25.278" v="4632"/>
        <pc:sldMkLst>
          <pc:docMk/>
          <pc:sldMk cId="1332125424" sldId="2093"/>
        </pc:sldMkLst>
        <pc:spChg chg="mod">
          <ac:chgData name="Thomas Weiss" userId="d1ad4f30-8e0c-4ffc-b839-bc7c22d4b57a" providerId="ADAL" clId="{5A334708-5030-4403-BAD0-027FEC508808}" dt="2020-05-13T01:30:18.747" v="4631" actId="20577"/>
          <ac:spMkLst>
            <pc:docMk/>
            <pc:sldMk cId="1332125424" sldId="2093"/>
            <ac:spMk id="2" creationId="{02A6CBA0-FEDE-46F0-B508-76F223C0DEA0}"/>
          </ac:spMkLst>
        </pc:spChg>
        <pc:spChg chg="mod">
          <ac:chgData name="Thomas Weiss" userId="d1ad4f30-8e0c-4ffc-b839-bc7c22d4b57a" providerId="ADAL" clId="{5A334708-5030-4403-BAD0-027FEC508808}" dt="2020-05-13T01:29:12.125" v="4614" actId="20577"/>
          <ac:spMkLst>
            <pc:docMk/>
            <pc:sldMk cId="1332125424" sldId="2093"/>
            <ac:spMk id="3" creationId="{5CCE4FBE-99B4-4C7D-9B36-BFA7994B48F7}"/>
          </ac:spMkLst>
        </pc:spChg>
        <pc:spChg chg="add mod">
          <ac:chgData name="Thomas Weiss" userId="d1ad4f30-8e0c-4ffc-b839-bc7c22d4b57a" providerId="ADAL" clId="{5A334708-5030-4403-BAD0-027FEC508808}" dt="2020-05-13T01:30:14.303" v="4624" actId="1076"/>
          <ac:spMkLst>
            <pc:docMk/>
            <pc:sldMk cId="1332125424" sldId="2093"/>
            <ac:spMk id="5" creationId="{B076093C-5A2B-4065-B7CF-7AEEAC877FC1}"/>
          </ac:spMkLst>
        </pc:spChg>
        <pc:spChg chg="add mod">
          <ac:chgData name="Thomas Weiss" userId="d1ad4f30-8e0c-4ffc-b839-bc7c22d4b57a" providerId="ADAL" clId="{5A334708-5030-4403-BAD0-027FEC508808}" dt="2020-05-13T01:30:06.401" v="4623" actId="1076"/>
          <ac:spMkLst>
            <pc:docMk/>
            <pc:sldMk cId="1332125424" sldId="2093"/>
            <ac:spMk id="7" creationId="{DB801571-90C5-4D30-A939-955111499447}"/>
          </ac:spMkLst>
        </pc:spChg>
      </pc:sldChg>
    </pc:docChg>
  </pc:docChgLst>
  <pc:docChgLst>
    <pc:chgData name="Deborah Chen" userId="7f97a314-c1c3-490d-b1ae-6b312725144a" providerId="ADAL" clId="{8AB54DE7-4AF5-4021-B243-14EC410848A9}"/>
    <pc:docChg chg="undo custSel addSld delSld modSld sldOrd modSection">
      <pc:chgData name="Deborah Chen" userId="7f97a314-c1c3-490d-b1ae-6b312725144a" providerId="ADAL" clId="{8AB54DE7-4AF5-4021-B243-14EC410848A9}" dt="2020-05-13T17:06:28.464" v="2380" actId="20577"/>
      <pc:docMkLst>
        <pc:docMk/>
      </pc:docMkLst>
      <pc:sldChg chg="modSp mod">
        <pc:chgData name="Deborah Chen" userId="7f97a314-c1c3-490d-b1ae-6b312725144a" providerId="ADAL" clId="{8AB54DE7-4AF5-4021-B243-14EC410848A9}" dt="2020-05-06T21:16:26.347" v="2273" actId="20577"/>
        <pc:sldMkLst>
          <pc:docMk/>
          <pc:sldMk cId="2639379867" sldId="1720"/>
        </pc:sldMkLst>
        <pc:spChg chg="mod">
          <ac:chgData name="Deborah Chen" userId="7f97a314-c1c3-490d-b1ae-6b312725144a" providerId="ADAL" clId="{8AB54DE7-4AF5-4021-B243-14EC410848A9}" dt="2020-05-06T21:16:26.347" v="2273" actId="20577"/>
          <ac:spMkLst>
            <pc:docMk/>
            <pc:sldMk cId="2639379867" sldId="1720"/>
            <ac:spMk id="4" creationId="{00000000-0000-0000-0000-000000000000}"/>
          </ac:spMkLst>
        </pc:spChg>
      </pc:sldChg>
      <pc:sldChg chg="modSp mod chgLayout">
        <pc:chgData name="Deborah Chen" userId="7f97a314-c1c3-490d-b1ae-6b312725144a" providerId="ADAL" clId="{8AB54DE7-4AF5-4021-B243-14EC410848A9}" dt="2020-05-01T21:11:42.209" v="2270" actId="14100"/>
        <pc:sldMkLst>
          <pc:docMk/>
          <pc:sldMk cId="4178565498" sldId="2051"/>
        </pc:sldMkLst>
        <pc:spChg chg="mod ord">
          <ac:chgData name="Deborah Chen" userId="7f97a314-c1c3-490d-b1ae-6b312725144a" providerId="ADAL" clId="{8AB54DE7-4AF5-4021-B243-14EC410848A9}" dt="2020-05-01T20:50:26.420" v="2120" actId="700"/>
          <ac:spMkLst>
            <pc:docMk/>
            <pc:sldMk cId="4178565498" sldId="2051"/>
            <ac:spMk id="6" creationId="{E7BF15BD-001C-49B3-9A01-B39DEDA47564}"/>
          </ac:spMkLst>
        </pc:spChg>
        <pc:spChg chg="mod ord">
          <ac:chgData name="Deborah Chen" userId="7f97a314-c1c3-490d-b1ae-6b312725144a" providerId="ADAL" clId="{8AB54DE7-4AF5-4021-B243-14EC410848A9}" dt="2020-05-01T21:11:42.209" v="2270" actId="14100"/>
          <ac:spMkLst>
            <pc:docMk/>
            <pc:sldMk cId="4178565498" sldId="2051"/>
            <ac:spMk id="7" creationId="{61F6BD0B-C4D8-42DE-A3A7-50D8219CE639}"/>
          </ac:spMkLst>
        </pc:spChg>
      </pc:sldChg>
      <pc:sldChg chg="addSp delSp modSp new mod modClrScheme chgLayout modNotesTx">
        <pc:chgData name="Deborah Chen" userId="7f97a314-c1c3-490d-b1ae-6b312725144a" providerId="ADAL" clId="{8AB54DE7-4AF5-4021-B243-14EC410848A9}" dt="2020-05-08T22:59:25.354" v="2377" actId="14100"/>
        <pc:sldMkLst>
          <pc:docMk/>
          <pc:sldMk cId="1067381159" sldId="2074"/>
        </pc:sldMkLst>
        <pc:spChg chg="del mod ord">
          <ac:chgData name="Deborah Chen" userId="7f97a314-c1c3-490d-b1ae-6b312725144a" providerId="ADAL" clId="{8AB54DE7-4AF5-4021-B243-14EC410848A9}" dt="2020-05-01T16:39:01.565" v="1" actId="700"/>
          <ac:spMkLst>
            <pc:docMk/>
            <pc:sldMk cId="1067381159" sldId="2074"/>
            <ac:spMk id="2" creationId="{76EE90D5-8B97-4A2C-8939-5EA0C7FEC715}"/>
          </ac:spMkLst>
        </pc:spChg>
        <pc:spChg chg="del mod ord">
          <ac:chgData name="Deborah Chen" userId="7f97a314-c1c3-490d-b1ae-6b312725144a" providerId="ADAL" clId="{8AB54DE7-4AF5-4021-B243-14EC410848A9}" dt="2020-05-01T16:39:01.565" v="1" actId="700"/>
          <ac:spMkLst>
            <pc:docMk/>
            <pc:sldMk cId="1067381159" sldId="2074"/>
            <ac:spMk id="3" creationId="{ABE80421-A1F9-4ADD-839E-583250E4FE72}"/>
          </ac:spMkLst>
        </pc:spChg>
        <pc:spChg chg="add mod ord">
          <ac:chgData name="Deborah Chen" userId="7f97a314-c1c3-490d-b1ae-6b312725144a" providerId="ADAL" clId="{8AB54DE7-4AF5-4021-B243-14EC410848A9}" dt="2020-05-01T16:39:36.752" v="105" actId="20577"/>
          <ac:spMkLst>
            <pc:docMk/>
            <pc:sldMk cId="1067381159" sldId="2074"/>
            <ac:spMk id="4" creationId="{6CF94D7E-9DE5-4F9D-A50B-772FD645671D}"/>
          </ac:spMkLst>
        </pc:spChg>
        <pc:spChg chg="add mod ord">
          <ac:chgData name="Deborah Chen" userId="7f97a314-c1c3-490d-b1ae-6b312725144a" providerId="ADAL" clId="{8AB54DE7-4AF5-4021-B243-14EC410848A9}" dt="2020-05-08T22:59:25.354" v="2377" actId="14100"/>
          <ac:spMkLst>
            <pc:docMk/>
            <pc:sldMk cId="1067381159" sldId="2074"/>
            <ac:spMk id="5" creationId="{A353D1D0-6590-4F4B-8906-54E6CA4EDEC7}"/>
          </ac:spMkLst>
        </pc:spChg>
        <pc:spChg chg="add del mod">
          <ac:chgData name="Deborah Chen" userId="7f97a314-c1c3-490d-b1ae-6b312725144a" providerId="ADAL" clId="{8AB54DE7-4AF5-4021-B243-14EC410848A9}" dt="2020-05-01T16:46:28.182" v="531" actId="478"/>
          <ac:spMkLst>
            <pc:docMk/>
            <pc:sldMk cId="1067381159" sldId="2074"/>
            <ac:spMk id="7" creationId="{6FF352FC-C278-4652-AB86-176F64FFB11B}"/>
          </ac:spMkLst>
        </pc:spChg>
        <pc:picChg chg="add del mod">
          <ac:chgData name="Deborah Chen" userId="7f97a314-c1c3-490d-b1ae-6b312725144a" providerId="ADAL" clId="{8AB54DE7-4AF5-4021-B243-14EC410848A9}" dt="2020-05-01T16:48:44.995" v="532" actId="478"/>
          <ac:picMkLst>
            <pc:docMk/>
            <pc:sldMk cId="1067381159" sldId="2074"/>
            <ac:picMk id="6" creationId="{B9B142E5-64E6-4B24-9D15-46EB25538C16}"/>
          </ac:picMkLst>
        </pc:picChg>
        <pc:picChg chg="add mod">
          <ac:chgData name="Deborah Chen" userId="7f97a314-c1c3-490d-b1ae-6b312725144a" providerId="ADAL" clId="{8AB54DE7-4AF5-4021-B243-14EC410848A9}" dt="2020-05-01T16:56:45.597" v="1074" actId="1076"/>
          <ac:picMkLst>
            <pc:docMk/>
            <pc:sldMk cId="1067381159" sldId="2074"/>
            <ac:picMk id="8" creationId="{30D66032-001C-42D5-8727-218CE544C291}"/>
          </ac:picMkLst>
        </pc:picChg>
      </pc:sldChg>
      <pc:sldChg chg="addSp delSp modSp new mod ord">
        <pc:chgData name="Deborah Chen" userId="7f97a314-c1c3-490d-b1ae-6b312725144a" providerId="ADAL" clId="{8AB54DE7-4AF5-4021-B243-14EC410848A9}" dt="2020-05-13T17:06:28.464" v="2380" actId="20577"/>
        <pc:sldMkLst>
          <pc:docMk/>
          <pc:sldMk cId="2556198564" sldId="2075"/>
        </pc:sldMkLst>
        <pc:spChg chg="mod">
          <ac:chgData name="Deborah Chen" userId="7f97a314-c1c3-490d-b1ae-6b312725144a" providerId="ADAL" clId="{8AB54DE7-4AF5-4021-B243-14EC410848A9}" dt="2020-05-01T16:57:02.359" v="1105" actId="20577"/>
          <ac:spMkLst>
            <pc:docMk/>
            <pc:sldMk cId="2556198564" sldId="2075"/>
            <ac:spMk id="2" creationId="{D0D29417-BFDC-4E14-820E-3493CCF15B79}"/>
          </ac:spMkLst>
        </pc:spChg>
        <pc:spChg chg="mod">
          <ac:chgData name="Deborah Chen" userId="7f97a314-c1c3-490d-b1ae-6b312725144a" providerId="ADAL" clId="{8AB54DE7-4AF5-4021-B243-14EC410848A9}" dt="2020-05-13T17:06:28.464" v="2380" actId="20577"/>
          <ac:spMkLst>
            <pc:docMk/>
            <pc:sldMk cId="2556198564" sldId="2075"/>
            <ac:spMk id="3" creationId="{C575D998-6462-4EA1-9915-D545362114BD}"/>
          </ac:spMkLst>
        </pc:spChg>
        <pc:picChg chg="add del mod">
          <ac:chgData name="Deborah Chen" userId="7f97a314-c1c3-490d-b1ae-6b312725144a" providerId="ADAL" clId="{8AB54DE7-4AF5-4021-B243-14EC410848A9}" dt="2020-05-01T17:20:24.689" v="1475" actId="21"/>
          <ac:picMkLst>
            <pc:docMk/>
            <pc:sldMk cId="2556198564" sldId="2075"/>
            <ac:picMk id="4" creationId="{01EAD09B-3006-4ACB-BAB8-5D438F86109E}"/>
          </ac:picMkLst>
        </pc:picChg>
        <pc:picChg chg="add del mod modCrop">
          <ac:chgData name="Deborah Chen" userId="7f97a314-c1c3-490d-b1ae-6b312725144a" providerId="ADAL" clId="{8AB54DE7-4AF5-4021-B243-14EC410848A9}" dt="2020-05-01T17:22:26.725" v="1486" actId="478"/>
          <ac:picMkLst>
            <pc:docMk/>
            <pc:sldMk cId="2556198564" sldId="2075"/>
            <ac:picMk id="6" creationId="{178BCE1F-D5B6-4BEC-9634-61883341258D}"/>
          </ac:picMkLst>
        </pc:picChg>
        <pc:picChg chg="add mod">
          <ac:chgData name="Deborah Chen" userId="7f97a314-c1c3-490d-b1ae-6b312725144a" providerId="ADAL" clId="{8AB54DE7-4AF5-4021-B243-14EC410848A9}" dt="2020-05-01T18:02:47.396" v="1629" actId="1076"/>
          <ac:picMkLst>
            <pc:docMk/>
            <pc:sldMk cId="2556198564" sldId="2075"/>
            <ac:picMk id="8" creationId="{56BAA014-09D9-445A-9D28-3A74E9513916}"/>
          </ac:picMkLst>
        </pc:picChg>
      </pc:sldChg>
      <pc:sldChg chg="addSp delSp modSp new del mod modClrScheme chgLayout">
        <pc:chgData name="Deborah Chen" userId="7f97a314-c1c3-490d-b1ae-6b312725144a" providerId="ADAL" clId="{8AB54DE7-4AF5-4021-B243-14EC410848A9}" dt="2020-05-01T20:51:13.978" v="2123" actId="47"/>
        <pc:sldMkLst>
          <pc:docMk/>
          <pc:sldMk cId="819054739" sldId="2076"/>
        </pc:sldMkLst>
        <pc:spChg chg="del mod ord">
          <ac:chgData name="Deborah Chen" userId="7f97a314-c1c3-490d-b1ae-6b312725144a" providerId="ADAL" clId="{8AB54DE7-4AF5-4021-B243-14EC410848A9}" dt="2020-05-01T20:50:45.672" v="2122" actId="700"/>
          <ac:spMkLst>
            <pc:docMk/>
            <pc:sldMk cId="819054739" sldId="2076"/>
            <ac:spMk id="2" creationId="{90D70CAC-C97D-408E-B7CC-E7B793BA7CB1}"/>
          </ac:spMkLst>
        </pc:spChg>
        <pc:spChg chg="del mod ord">
          <ac:chgData name="Deborah Chen" userId="7f97a314-c1c3-490d-b1ae-6b312725144a" providerId="ADAL" clId="{8AB54DE7-4AF5-4021-B243-14EC410848A9}" dt="2020-05-01T20:50:45.672" v="2122" actId="700"/>
          <ac:spMkLst>
            <pc:docMk/>
            <pc:sldMk cId="819054739" sldId="2076"/>
            <ac:spMk id="3" creationId="{7FAD98FD-5690-416C-9D61-E9BA0D10CCE9}"/>
          </ac:spMkLst>
        </pc:spChg>
        <pc:spChg chg="add mod ord">
          <ac:chgData name="Deborah Chen" userId="7f97a314-c1c3-490d-b1ae-6b312725144a" providerId="ADAL" clId="{8AB54DE7-4AF5-4021-B243-14EC410848A9}" dt="2020-05-01T20:50:45.672" v="2122" actId="700"/>
          <ac:spMkLst>
            <pc:docMk/>
            <pc:sldMk cId="819054739" sldId="2076"/>
            <ac:spMk id="4" creationId="{F381E35F-CBD2-4082-8865-7BF554A4F48E}"/>
          </ac:spMkLst>
        </pc:spChg>
        <pc:spChg chg="add mod ord">
          <ac:chgData name="Deborah Chen" userId="7f97a314-c1c3-490d-b1ae-6b312725144a" providerId="ADAL" clId="{8AB54DE7-4AF5-4021-B243-14EC410848A9}" dt="2020-05-01T20:50:45.672" v="2122" actId="700"/>
          <ac:spMkLst>
            <pc:docMk/>
            <pc:sldMk cId="819054739" sldId="2076"/>
            <ac:spMk id="5" creationId="{7C05DA27-3140-44CF-8486-C25AA8107F45}"/>
          </ac:spMkLst>
        </pc:spChg>
      </pc:sldChg>
      <pc:sldChg chg="addSp delSp modSp new del mod modClrScheme chgLayout">
        <pc:chgData name="Deborah Chen" userId="7f97a314-c1c3-490d-b1ae-6b312725144a" providerId="ADAL" clId="{8AB54DE7-4AF5-4021-B243-14EC410848A9}" dt="2020-05-01T20:51:59.238" v="2131" actId="47"/>
        <pc:sldMkLst>
          <pc:docMk/>
          <pc:sldMk cId="3308187280" sldId="2076"/>
        </pc:sldMkLst>
        <pc:spChg chg="del mod ord">
          <ac:chgData name="Deborah Chen" userId="7f97a314-c1c3-490d-b1ae-6b312725144a" providerId="ADAL" clId="{8AB54DE7-4AF5-4021-B243-14EC410848A9}" dt="2020-05-01T20:51:52.671" v="2125" actId="700"/>
          <ac:spMkLst>
            <pc:docMk/>
            <pc:sldMk cId="3308187280" sldId="2076"/>
            <ac:spMk id="2" creationId="{818D7B81-DB55-4BA8-9318-F859DF554C09}"/>
          </ac:spMkLst>
        </pc:spChg>
        <pc:spChg chg="del mod ord">
          <ac:chgData name="Deborah Chen" userId="7f97a314-c1c3-490d-b1ae-6b312725144a" providerId="ADAL" clId="{8AB54DE7-4AF5-4021-B243-14EC410848A9}" dt="2020-05-01T20:51:52.671" v="2125" actId="700"/>
          <ac:spMkLst>
            <pc:docMk/>
            <pc:sldMk cId="3308187280" sldId="2076"/>
            <ac:spMk id="3" creationId="{F1930F2D-5D38-4ACF-B579-E3E532B50BA0}"/>
          </ac:spMkLst>
        </pc:spChg>
        <pc:spChg chg="add mod ord">
          <ac:chgData name="Deborah Chen" userId="7f97a314-c1c3-490d-b1ae-6b312725144a" providerId="ADAL" clId="{8AB54DE7-4AF5-4021-B243-14EC410848A9}" dt="2020-05-01T20:51:55.645" v="2130" actId="20577"/>
          <ac:spMkLst>
            <pc:docMk/>
            <pc:sldMk cId="3308187280" sldId="2076"/>
            <ac:spMk id="4" creationId="{D15798C9-3D47-4210-A27F-D503828BF33F}"/>
          </ac:spMkLst>
        </pc:spChg>
        <pc:spChg chg="add mod ord">
          <ac:chgData name="Deborah Chen" userId="7f97a314-c1c3-490d-b1ae-6b312725144a" providerId="ADAL" clId="{8AB54DE7-4AF5-4021-B243-14EC410848A9}" dt="2020-05-01T20:51:52.671" v="2125" actId="700"/>
          <ac:spMkLst>
            <pc:docMk/>
            <pc:sldMk cId="3308187280" sldId="2076"/>
            <ac:spMk id="5" creationId="{1755D5B5-5BD5-4BEC-918B-E8690616383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5/11/2020 5:59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5/11/2020 5:59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5/11/2020 5:59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946009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Demo goes after here</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5/11/2020 5:59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815380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5/11/2020 5:59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75823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5/11/2020 5:59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3.emf"/></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4.png"/></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4.xml"/><Relationship Id="rId4" Type="http://schemas.openxmlformats.org/officeDocument/2006/relationships/image" Target="../media/image3.emf"/></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29" name="Picture 28" descr="Learning event illustration light">
            <a:extLst>
              <a:ext uri="{FF2B5EF4-FFF2-40B4-BE49-F238E27FC236}">
                <a16:creationId xmlns:a16="http://schemas.microsoft.com/office/drawing/2014/main" id="{2C2973FC-5D95-41B9-9BE2-450F71DD563A}"/>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pic>
        <p:nvPicPr>
          <p:cNvPr id="28" name="Picture 27" descr="Microsoft Build logo black version">
            <a:extLst>
              <a:ext uri="{FF2B5EF4-FFF2-40B4-BE49-F238E27FC236}">
                <a16:creationId xmlns:a16="http://schemas.microsoft.com/office/drawing/2014/main" id="{0DB1A4B2-6165-44C5-805B-622D70B49996}"/>
              </a:ext>
            </a:extLst>
          </p:cNvPr>
          <p:cNvPicPr>
            <a:picLocks noChangeAspect="1"/>
          </p:cNvPicPr>
          <p:nvPr userDrawn="1"/>
        </p:nvPicPr>
        <p:blipFill>
          <a:blip r:embed="rId4"/>
          <a:stretch>
            <a:fillRect/>
          </a:stretch>
        </p:blipFill>
        <p:spPr>
          <a:xfrm>
            <a:off x="584201" y="2954389"/>
            <a:ext cx="4070350" cy="482325"/>
          </a:xfrm>
          <a:prstGeom prst="rect">
            <a:avLst/>
          </a:prstGeom>
        </p:spPr>
      </p:pic>
    </p:spTree>
    <p:extLst>
      <p:ext uri="{BB962C8B-B14F-4D97-AF65-F5344CB8AC3E}">
        <p14:creationId xmlns:p14="http://schemas.microsoft.com/office/powerpoint/2010/main" val="29242406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69205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751695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0041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62305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79300057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503C7B68-0E56-416B-BA3B-4B1E9C0FB33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1060255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5A014DCF-9734-4047-83F5-7CE27EFB622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270505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7B1A0A49-DE54-44DF-ABFD-6C5D6B190E6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8503117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1752864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1312623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1953151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ECC8CA9-C5F6-4E75-8E6A-070F15FAE1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0590793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09E96403-4CB1-443A-950D-1ECC6CD2A0E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5079669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278B2B7-6476-4186-8FA4-781DE0C02D6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1265266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A5103033-A582-4B8E-ADF3-B9C53D608F9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6818463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0FB7FFE3-114F-45E6-AA10-63A49465230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812674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407101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6C5BBE7-048D-49C2-9DE7-1EE6A6C9E2D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0122849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5748896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138332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28402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93533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740097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3" name="Picture 2" descr="Microsoft Docs designed image">
            <a:extLst>
              <a:ext uri="{FF2B5EF4-FFF2-40B4-BE49-F238E27FC236}">
                <a16:creationId xmlns:a16="http://schemas.microsoft.com/office/drawing/2014/main" id="{EBD62032-18A0-47B6-BCBA-611C220AA7F6}"/>
              </a:ext>
            </a:extLst>
          </p:cNvPr>
          <p:cNvPicPr>
            <a:picLocks noChangeAspect="1"/>
          </p:cNvPicPr>
          <p:nvPr userDrawn="1"/>
        </p:nvPicPr>
        <p:blipFill>
          <a:blip r:embed="rId2"/>
          <a:srcRect/>
          <a:stretch/>
        </p:blipFill>
        <p:spPr>
          <a:xfrm>
            <a:off x="1234" y="28"/>
            <a:ext cx="12189531" cy="6857944"/>
          </a:xfrm>
          <a:prstGeom prst="rect">
            <a:avLst/>
          </a:prstGeom>
        </p:spPr>
      </p:pic>
      <p:sp>
        <p:nvSpPr>
          <p:cNvPr id="2" name="TextBox 1">
            <a:extLst>
              <a:ext uri="{FF2B5EF4-FFF2-40B4-BE49-F238E27FC236}">
                <a16:creationId xmlns:a16="http://schemas.microsoft.com/office/drawing/2014/main" id="{E1E7BE4D-C8D5-47BA-A7C6-2BD024ED6DB1}"/>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a:t>Guidance from experts</a:t>
            </a:r>
          </a:p>
        </p:txBody>
      </p:sp>
      <p:sp>
        <p:nvSpPr>
          <p:cNvPr id="4" name="TextBox 3">
            <a:extLst>
              <a:ext uri="{FF2B5EF4-FFF2-40B4-BE49-F238E27FC236}">
                <a16:creationId xmlns:a16="http://schemas.microsoft.com/office/drawing/2014/main" id="{B3CCDE5D-A128-4F62-A32A-95B4E5C94891}"/>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Docs</a:t>
            </a:r>
          </a:p>
        </p:txBody>
      </p:sp>
      <p:sp>
        <p:nvSpPr>
          <p:cNvPr id="5" name="TextBox 4">
            <a:extLst>
              <a:ext uri="{FF2B5EF4-FFF2-40B4-BE49-F238E27FC236}">
                <a16:creationId xmlns:a16="http://schemas.microsoft.com/office/drawing/2014/main" id="{F16C82AC-DAC3-4645-A3CD-86F0100780F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a:t>Explore overviews, tutorials,</a:t>
            </a:r>
            <a:br>
              <a:rPr lang="en-US" sz="2000"/>
            </a:br>
            <a:r>
              <a:rPr lang="en-US" sz="2000"/>
              <a:t>code samples, and more.</a:t>
            </a:r>
          </a:p>
        </p:txBody>
      </p:sp>
    </p:spTree>
    <p:extLst>
      <p:ext uri="{BB962C8B-B14F-4D97-AF65-F5344CB8AC3E}">
        <p14:creationId xmlns:p14="http://schemas.microsoft.com/office/powerpoint/2010/main" val="12585508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7" name="Picture 6" descr="Microsoft Learn designed image">
            <a:extLst>
              <a:ext uri="{FF2B5EF4-FFF2-40B4-BE49-F238E27FC236}">
                <a16:creationId xmlns:a16="http://schemas.microsoft.com/office/drawing/2014/main" id="{0AE33626-F58D-4E85-9455-67002B0CA82F}"/>
              </a:ext>
            </a:extLst>
          </p:cNvPr>
          <p:cNvPicPr>
            <a:picLocks noChangeAspect="1"/>
          </p:cNvPicPr>
          <p:nvPr userDrawn="1"/>
        </p:nvPicPr>
        <p:blipFill>
          <a:blip r:embed="rId2"/>
          <a:srcRect/>
          <a:stretch/>
        </p:blipFill>
        <p:spPr>
          <a:xfrm>
            <a:off x="1234" y="28"/>
            <a:ext cx="12189531" cy="6857943"/>
          </a:xfrm>
          <a:prstGeom prst="rect">
            <a:avLst/>
          </a:prstGeom>
        </p:spPr>
      </p:pic>
      <p:sp>
        <p:nvSpPr>
          <p:cNvPr id="3" name="TextBox 2">
            <a:extLst>
              <a:ext uri="{FF2B5EF4-FFF2-40B4-BE49-F238E27FC236}">
                <a16:creationId xmlns:a16="http://schemas.microsoft.com/office/drawing/2014/main" id="{64EE9BC0-78BC-41D4-A3E1-17B8B25B2B67}"/>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a:t>Keep on with</a:t>
            </a:r>
          </a:p>
        </p:txBody>
      </p:sp>
      <p:sp>
        <p:nvSpPr>
          <p:cNvPr id="5" name="TextBox 4">
            <a:extLst>
              <a:ext uri="{FF2B5EF4-FFF2-40B4-BE49-F238E27FC236}">
                <a16:creationId xmlns:a16="http://schemas.microsoft.com/office/drawing/2014/main" id="{8B6ED7BD-D308-45A8-89A3-C7673F1380FD}"/>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Learn</a:t>
            </a:r>
          </a:p>
        </p:txBody>
      </p:sp>
      <p:sp>
        <p:nvSpPr>
          <p:cNvPr id="6" name="TextBox 5">
            <a:extLst>
              <a:ext uri="{FF2B5EF4-FFF2-40B4-BE49-F238E27FC236}">
                <a16:creationId xmlns:a16="http://schemas.microsoft.com/office/drawing/2014/main" id="{D12BE78F-47EB-4845-A2F8-978EF45F3CF2}"/>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a:t>Complete interactive learning</a:t>
            </a:r>
            <a:br>
              <a:rPr lang="en-US" sz="2000"/>
            </a:br>
            <a:r>
              <a:rPr lang="en-US" sz="2000"/>
              <a:t>exercises, watch videos, and</a:t>
            </a:r>
            <a:br>
              <a:rPr lang="en-US" sz="2000"/>
            </a:br>
            <a:r>
              <a:rPr lang="en-US" sz="2000"/>
              <a:t>apply your new skills.</a:t>
            </a:r>
          </a:p>
        </p:txBody>
      </p:sp>
    </p:spTree>
    <p:extLst>
      <p:ext uri="{BB962C8B-B14F-4D97-AF65-F5344CB8AC3E}">
        <p14:creationId xmlns:p14="http://schemas.microsoft.com/office/powerpoint/2010/main" val="21106737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6" name="Picture 5" descr="Microsoft Learn Cert designed image">
            <a:extLst>
              <a:ext uri="{FF2B5EF4-FFF2-40B4-BE49-F238E27FC236}">
                <a16:creationId xmlns:a16="http://schemas.microsoft.com/office/drawing/2014/main" id="{AB143E58-1C54-4897-8E1A-47CCE5568C66}"/>
              </a:ext>
            </a:extLst>
          </p:cNvPr>
          <p:cNvPicPr>
            <a:picLocks noChangeAspect="1"/>
          </p:cNvPicPr>
          <p:nvPr userDrawn="1"/>
        </p:nvPicPr>
        <p:blipFill>
          <a:blip r:embed="rId2"/>
          <a:srcRect/>
          <a:stretch/>
        </p:blipFill>
        <p:spPr>
          <a:xfrm>
            <a:off x="1234" y="28"/>
            <a:ext cx="12189531" cy="6857943"/>
          </a:xfrm>
          <a:prstGeom prst="rect">
            <a:avLst/>
          </a:prstGeom>
        </p:spPr>
      </p:pic>
      <p:sp>
        <p:nvSpPr>
          <p:cNvPr id="7" name="TextBox 6">
            <a:extLst>
              <a:ext uri="{FF2B5EF4-FFF2-40B4-BE49-F238E27FC236}">
                <a16:creationId xmlns:a16="http://schemas.microsoft.com/office/drawing/2014/main" id="{29EE229B-59A4-4D0A-B78C-65001710D20D}"/>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a:solidFill>
                  <a:schemeClr val="tx1"/>
                </a:solidFill>
                <a:effectLst/>
                <a:latin typeface="+mn-lt"/>
                <a:ea typeface="+mn-ea"/>
                <a:cs typeface="+mn-cs"/>
              </a:rPr>
              <a:t>Validate your technical knowledge</a:t>
            </a:r>
            <a:br>
              <a:rPr lang="en-US" sz="1800" kern="1200">
                <a:solidFill>
                  <a:schemeClr val="tx1"/>
                </a:solidFill>
                <a:effectLst/>
                <a:latin typeface="+mn-lt"/>
                <a:ea typeface="+mn-ea"/>
                <a:cs typeface="+mn-cs"/>
              </a:rPr>
            </a:br>
            <a:r>
              <a:rPr lang="en-US" sz="1800" kern="1200">
                <a:solidFill>
                  <a:schemeClr val="tx1"/>
                </a:solidFill>
                <a:effectLst/>
                <a:latin typeface="+mn-lt"/>
                <a:ea typeface="+mn-ea"/>
                <a:cs typeface="+mn-cs"/>
              </a:rPr>
              <a:t>and ability with Microsoft Certification.</a:t>
            </a:r>
            <a:endParaRPr lang="en-US" sz="2000"/>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4" name="TextBox 3">
            <a:extLst>
              <a:ext uri="{FF2B5EF4-FFF2-40B4-BE49-F238E27FC236}">
                <a16:creationId xmlns:a16="http://schemas.microsoft.com/office/drawing/2014/main" id="{4901A779-757D-4A11-BE1F-5D582C38BE84}"/>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a:t>On Microsoft Learn</a:t>
            </a:r>
          </a:p>
        </p:txBody>
      </p:sp>
      <p:sp>
        <p:nvSpPr>
          <p:cNvPr id="5" name="TextBox 4">
            <a:extLst>
              <a:ext uri="{FF2B5EF4-FFF2-40B4-BE49-F238E27FC236}">
                <a16:creationId xmlns:a16="http://schemas.microsoft.com/office/drawing/2014/main" id="{A99F3F12-81F0-4AEE-81AC-DAE4FB7C3241}"/>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Certifications</a:t>
            </a:r>
          </a:p>
        </p:txBody>
      </p:sp>
    </p:spTree>
    <p:extLst>
      <p:ext uri="{BB962C8B-B14F-4D97-AF65-F5344CB8AC3E}">
        <p14:creationId xmlns:p14="http://schemas.microsoft.com/office/powerpoint/2010/main" val="8097311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90620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49627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354853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28746C4F-C4EC-4C6F-8768-2BD0BD02B97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userDrawn="1">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icrosoft Docs Slide">
    <p:spTree>
      <p:nvGrpSpPr>
        <p:cNvPr id="1" name=""/>
        <p:cNvGrpSpPr/>
        <p:nvPr/>
      </p:nvGrpSpPr>
      <p:grpSpPr>
        <a:xfrm>
          <a:off x="0" y="0"/>
          <a:ext cx="0" cy="0"/>
          <a:chOff x="0" y="0"/>
          <a:chExt cx="0" cy="0"/>
        </a:xfrm>
      </p:grpSpPr>
      <p:pic>
        <p:nvPicPr>
          <p:cNvPr id="4" name="Picture 3" descr="Microsoft Docs designed image">
            <a:extLst>
              <a:ext uri="{FF2B5EF4-FFF2-40B4-BE49-F238E27FC236}">
                <a16:creationId xmlns:a16="http://schemas.microsoft.com/office/drawing/2014/main" id="{15F1B631-BB65-49F7-8147-1D8D8ECED980}"/>
              </a:ext>
            </a:extLst>
          </p:cNvPr>
          <p:cNvPicPr>
            <a:picLocks noChangeAspect="1"/>
          </p:cNvPicPr>
          <p:nvPr userDrawn="1"/>
        </p:nvPicPr>
        <p:blipFill>
          <a:blip r:embed="rId2"/>
          <a:srcRect/>
          <a:stretch/>
        </p:blipFill>
        <p:spPr>
          <a:xfrm>
            <a:off x="1234" y="28"/>
            <a:ext cx="12189531" cy="6857944"/>
          </a:xfrm>
          <a:prstGeom prst="rect">
            <a:avLst/>
          </a:prstGeom>
        </p:spPr>
      </p:pic>
      <p:sp>
        <p:nvSpPr>
          <p:cNvPr id="5" name="TextBox 4">
            <a:extLst>
              <a:ext uri="{FF2B5EF4-FFF2-40B4-BE49-F238E27FC236}">
                <a16:creationId xmlns:a16="http://schemas.microsoft.com/office/drawing/2014/main" id="{0C45E7BE-3A8B-48F0-8322-81249B4EBD7E}"/>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a:t>Guidance from experts</a:t>
            </a:r>
          </a:p>
        </p:txBody>
      </p:sp>
      <p:sp>
        <p:nvSpPr>
          <p:cNvPr id="6" name="TextBox 5">
            <a:extLst>
              <a:ext uri="{FF2B5EF4-FFF2-40B4-BE49-F238E27FC236}">
                <a16:creationId xmlns:a16="http://schemas.microsoft.com/office/drawing/2014/main" id="{09A7C342-A96B-434F-BDD1-FA441BEDA29E}"/>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Docs</a:t>
            </a:r>
          </a:p>
        </p:txBody>
      </p:sp>
      <p:sp>
        <p:nvSpPr>
          <p:cNvPr id="7" name="TextBox 6">
            <a:extLst>
              <a:ext uri="{FF2B5EF4-FFF2-40B4-BE49-F238E27FC236}">
                <a16:creationId xmlns:a16="http://schemas.microsoft.com/office/drawing/2014/main" id="{F823198D-FC47-490F-8433-6D66E37F4CEF}"/>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a:t>Explore overviews, tutorials,</a:t>
            </a:r>
            <a:br>
              <a:rPr lang="en-US" sz="2000"/>
            </a:br>
            <a:r>
              <a:rPr lang="en-US" sz="2000"/>
              <a:t>code samples, and more.</a:t>
            </a:r>
          </a:p>
        </p:txBody>
      </p:sp>
    </p:spTree>
    <p:extLst>
      <p:ext uri="{BB962C8B-B14F-4D97-AF65-F5344CB8AC3E}">
        <p14:creationId xmlns:p14="http://schemas.microsoft.com/office/powerpoint/2010/main" val="40546763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Microsoft Learn Slide">
    <p:spTree>
      <p:nvGrpSpPr>
        <p:cNvPr id="1" name=""/>
        <p:cNvGrpSpPr/>
        <p:nvPr/>
      </p:nvGrpSpPr>
      <p:grpSpPr>
        <a:xfrm>
          <a:off x="0" y="0"/>
          <a:ext cx="0" cy="0"/>
          <a:chOff x="0" y="0"/>
          <a:chExt cx="0" cy="0"/>
        </a:xfrm>
      </p:grpSpPr>
      <p:pic>
        <p:nvPicPr>
          <p:cNvPr id="3" name="Picture 2" descr="Microsoft Learn designed image">
            <a:extLst>
              <a:ext uri="{FF2B5EF4-FFF2-40B4-BE49-F238E27FC236}">
                <a16:creationId xmlns:a16="http://schemas.microsoft.com/office/drawing/2014/main" id="{6DF053E2-9B89-4AE1-AB8D-C364031707E5}"/>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7124C455-9DAF-44A6-BD06-505BDDAC68A8}"/>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a:t>Keep on with</a:t>
            </a:r>
          </a:p>
        </p:txBody>
      </p:sp>
      <p:sp>
        <p:nvSpPr>
          <p:cNvPr id="6" name="TextBox 5">
            <a:extLst>
              <a:ext uri="{FF2B5EF4-FFF2-40B4-BE49-F238E27FC236}">
                <a16:creationId xmlns:a16="http://schemas.microsoft.com/office/drawing/2014/main" id="{B5A2B9E5-11B7-430F-8D4D-BE321E90BAE1}"/>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Learn</a:t>
            </a:r>
          </a:p>
        </p:txBody>
      </p:sp>
      <p:sp>
        <p:nvSpPr>
          <p:cNvPr id="7" name="TextBox 6">
            <a:extLst>
              <a:ext uri="{FF2B5EF4-FFF2-40B4-BE49-F238E27FC236}">
                <a16:creationId xmlns:a16="http://schemas.microsoft.com/office/drawing/2014/main" id="{2C73EB76-9812-4991-A599-8E2FBA259622}"/>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a:t>Complete interactive learning</a:t>
            </a:r>
            <a:br>
              <a:rPr lang="en-US" sz="2000"/>
            </a:br>
            <a:r>
              <a:rPr lang="en-US" sz="2000"/>
              <a:t>exercises, watch videos, and</a:t>
            </a:r>
            <a:br>
              <a:rPr lang="en-US" sz="2000"/>
            </a:br>
            <a:r>
              <a:rPr lang="en-US" sz="2000"/>
              <a:t>apply your new skills.</a:t>
            </a:r>
          </a:p>
        </p:txBody>
      </p:sp>
    </p:spTree>
    <p:extLst>
      <p:ext uri="{BB962C8B-B14F-4D97-AF65-F5344CB8AC3E}">
        <p14:creationId xmlns:p14="http://schemas.microsoft.com/office/powerpoint/2010/main" val="24367568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spTree>
      <p:nvGrpSpPr>
        <p:cNvPr id="1" name=""/>
        <p:cNvGrpSpPr/>
        <p:nvPr/>
      </p:nvGrpSpPr>
      <p:grpSpPr>
        <a:xfrm>
          <a:off x="0" y="0"/>
          <a:ext cx="0" cy="0"/>
          <a:chOff x="0" y="0"/>
          <a:chExt cx="0" cy="0"/>
        </a:xfrm>
      </p:grpSpPr>
      <p:pic>
        <p:nvPicPr>
          <p:cNvPr id="4" name="Picture 3" descr="Microsoft Learn Cert designed image">
            <a:extLst>
              <a:ext uri="{FF2B5EF4-FFF2-40B4-BE49-F238E27FC236}">
                <a16:creationId xmlns:a16="http://schemas.microsoft.com/office/drawing/2014/main" id="{3E47C34B-863A-456C-A81E-4B30C9899CCF}"/>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56747010-294A-420E-856B-7C7DCB2B1356}"/>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a:t>On Microsoft Learn</a:t>
            </a:r>
          </a:p>
        </p:txBody>
      </p:sp>
      <p:sp>
        <p:nvSpPr>
          <p:cNvPr id="6" name="TextBox 5">
            <a:extLst>
              <a:ext uri="{FF2B5EF4-FFF2-40B4-BE49-F238E27FC236}">
                <a16:creationId xmlns:a16="http://schemas.microsoft.com/office/drawing/2014/main" id="{7A3EFB90-D5E4-4EED-BE9B-BE3BBE9F0F34}"/>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Certifications</a:t>
            </a:r>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TextBox 6">
            <a:extLst>
              <a:ext uri="{FF2B5EF4-FFF2-40B4-BE49-F238E27FC236}">
                <a16:creationId xmlns:a16="http://schemas.microsoft.com/office/drawing/2014/main" id="{12281E87-65CF-44A3-8E34-1E57696566CA}"/>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a:solidFill>
                  <a:schemeClr val="tx1"/>
                </a:solidFill>
                <a:effectLst/>
                <a:latin typeface="+mn-lt"/>
                <a:ea typeface="+mn-ea"/>
                <a:cs typeface="+mn-cs"/>
              </a:rPr>
              <a:t>Validate your technical knowledge</a:t>
            </a:r>
            <a:br>
              <a:rPr lang="en-US" sz="1800" kern="1200">
                <a:solidFill>
                  <a:schemeClr val="tx1"/>
                </a:solidFill>
                <a:effectLst/>
                <a:latin typeface="+mn-lt"/>
                <a:ea typeface="+mn-ea"/>
                <a:cs typeface="+mn-cs"/>
              </a:rPr>
            </a:br>
            <a:r>
              <a:rPr lang="en-US" sz="1800" kern="1200">
                <a:solidFill>
                  <a:schemeClr val="tx1"/>
                </a:solidFill>
                <a:effectLst/>
                <a:latin typeface="+mn-lt"/>
                <a:ea typeface="+mn-ea"/>
                <a:cs typeface="+mn-cs"/>
              </a:rPr>
              <a:t>and ability with Microsoft Certification.</a:t>
            </a:r>
            <a:endParaRPr lang="en-US" sz="2000"/>
          </a:p>
        </p:txBody>
      </p:sp>
    </p:spTree>
    <p:extLst>
      <p:ext uri="{BB962C8B-B14F-4D97-AF65-F5344CB8AC3E}">
        <p14:creationId xmlns:p14="http://schemas.microsoft.com/office/powerpoint/2010/main" val="128357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60" userDrawn="1">
          <p15:clr>
            <a:srgbClr val="A4A3A4"/>
          </p15:clr>
        </p15:guide>
        <p15:guide id="10" pos="1967">
          <p15:clr>
            <a:srgbClr val="A4A3A4"/>
          </p15:clr>
        </p15:guide>
        <p15:guide id="11" pos="2150">
          <p15:clr>
            <a:srgbClr val="A4A3A4"/>
          </p15:clr>
        </p15:guide>
        <p15:guide id="12" pos="2561">
          <p15:clr>
            <a:srgbClr val="A4A3A4"/>
          </p15:clr>
        </p15:guide>
        <p15:guide id="13" pos="2736" userDrawn="1">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Learning event illustration light">
            <a:extLst>
              <a:ext uri="{FF2B5EF4-FFF2-40B4-BE49-F238E27FC236}">
                <a16:creationId xmlns:a16="http://schemas.microsoft.com/office/drawing/2014/main" id="{2187D314-8DF6-41BE-B60A-D9683F7B4408}"/>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7" name="Picture 6" descr="Microsoft Build logo black version">
            <a:extLst>
              <a:ext uri="{FF2B5EF4-FFF2-40B4-BE49-F238E27FC236}">
                <a16:creationId xmlns:a16="http://schemas.microsoft.com/office/drawing/2014/main" id="{EEAEDA43-4CF9-492F-B49A-60896ED15B4A}"/>
              </a:ext>
            </a:extLst>
          </p:cNvPr>
          <p:cNvPicPr>
            <a:picLocks noChangeAspect="1"/>
          </p:cNvPicPr>
          <p:nvPr userDrawn="1"/>
        </p:nvPicPr>
        <p:blipFill>
          <a:blip r:embed="rId3"/>
          <a:stretch>
            <a:fillRect/>
          </a:stretch>
        </p:blipFill>
        <p:spPr>
          <a:xfrm>
            <a:off x="584201" y="2954389"/>
            <a:ext cx="4070350" cy="4823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957269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B8CE97CC-03FF-470C-B2AE-1E586C6207CE}"/>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78706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74E951AC-7EC4-40EB-BA4C-991B67CC2A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3902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916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97234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userDrawn="1">
          <p15:clr>
            <a:srgbClr val="5ACBF0"/>
          </p15:clr>
        </p15:guide>
        <p15:guide id="5" pos="4024"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23878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userDrawn="1">
          <p15:clr>
            <a:srgbClr val="5ACBF0"/>
          </p15:clr>
        </p15:guide>
        <p15:guide id="5" pos="4024"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59735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696758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503C7B68-0E56-416B-BA3B-4B1E9C0FB33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633010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5A014DCF-9734-4047-83F5-7CE27EFB622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4768026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7B1A0A49-DE54-44DF-ABFD-6C5D6B190E6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01038093"/>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6135157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6336668"/>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2858563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ECC8CA9-C5F6-4E75-8E6A-070F15FAE1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714398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09E96403-4CB1-443A-950D-1ECC6CD2A0E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385786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278B2B7-6476-4186-8FA4-781DE0C02D6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3608330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A5103033-A582-4B8E-ADF3-B9C53D608F9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7731660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0FB7FFE3-114F-45E6-AA10-63A49465230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978230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771601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6C5BBE7-048D-49C2-9DE7-1EE6A6C9E2D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4441479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094062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49307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62700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9546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75954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3" name="Picture 2" descr="Microsoft Docs designed image">
            <a:extLst>
              <a:ext uri="{FF2B5EF4-FFF2-40B4-BE49-F238E27FC236}">
                <a16:creationId xmlns:a16="http://schemas.microsoft.com/office/drawing/2014/main" id="{EBD62032-18A0-47B6-BCBA-611C220AA7F6}"/>
              </a:ext>
            </a:extLst>
          </p:cNvPr>
          <p:cNvPicPr>
            <a:picLocks noChangeAspect="1"/>
          </p:cNvPicPr>
          <p:nvPr userDrawn="1"/>
        </p:nvPicPr>
        <p:blipFill>
          <a:blip r:embed="rId2"/>
          <a:srcRect/>
          <a:stretch/>
        </p:blipFill>
        <p:spPr>
          <a:xfrm>
            <a:off x="1234" y="28"/>
            <a:ext cx="12189531" cy="6857944"/>
          </a:xfrm>
          <a:prstGeom prst="rect">
            <a:avLst/>
          </a:prstGeom>
        </p:spPr>
      </p:pic>
      <p:sp>
        <p:nvSpPr>
          <p:cNvPr id="2" name="TextBox 1">
            <a:extLst>
              <a:ext uri="{FF2B5EF4-FFF2-40B4-BE49-F238E27FC236}">
                <a16:creationId xmlns:a16="http://schemas.microsoft.com/office/drawing/2014/main" id="{E1E7BE4D-C8D5-47BA-A7C6-2BD024ED6DB1}"/>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a:t>Guidance from experts</a:t>
            </a:r>
          </a:p>
        </p:txBody>
      </p:sp>
      <p:sp>
        <p:nvSpPr>
          <p:cNvPr id="4" name="TextBox 3">
            <a:extLst>
              <a:ext uri="{FF2B5EF4-FFF2-40B4-BE49-F238E27FC236}">
                <a16:creationId xmlns:a16="http://schemas.microsoft.com/office/drawing/2014/main" id="{B3CCDE5D-A128-4F62-A32A-95B4E5C94891}"/>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Docs</a:t>
            </a:r>
          </a:p>
        </p:txBody>
      </p:sp>
      <p:sp>
        <p:nvSpPr>
          <p:cNvPr id="5" name="TextBox 4">
            <a:extLst>
              <a:ext uri="{FF2B5EF4-FFF2-40B4-BE49-F238E27FC236}">
                <a16:creationId xmlns:a16="http://schemas.microsoft.com/office/drawing/2014/main" id="{F16C82AC-DAC3-4645-A3CD-86F0100780F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a:t>Explore overviews, tutorials,</a:t>
            </a:r>
            <a:br>
              <a:rPr lang="en-US" sz="2000"/>
            </a:br>
            <a:r>
              <a:rPr lang="en-US" sz="2000"/>
              <a:t>code samples, and more.</a:t>
            </a:r>
          </a:p>
        </p:txBody>
      </p:sp>
    </p:spTree>
    <p:extLst>
      <p:ext uri="{BB962C8B-B14F-4D97-AF65-F5344CB8AC3E}">
        <p14:creationId xmlns:p14="http://schemas.microsoft.com/office/powerpoint/2010/main" val="34138087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7" name="Picture 6" descr="Microsoft Learn designed image">
            <a:extLst>
              <a:ext uri="{FF2B5EF4-FFF2-40B4-BE49-F238E27FC236}">
                <a16:creationId xmlns:a16="http://schemas.microsoft.com/office/drawing/2014/main" id="{0AE33626-F58D-4E85-9455-67002B0CA82F}"/>
              </a:ext>
            </a:extLst>
          </p:cNvPr>
          <p:cNvPicPr>
            <a:picLocks noChangeAspect="1"/>
          </p:cNvPicPr>
          <p:nvPr userDrawn="1"/>
        </p:nvPicPr>
        <p:blipFill>
          <a:blip r:embed="rId2"/>
          <a:srcRect/>
          <a:stretch/>
        </p:blipFill>
        <p:spPr>
          <a:xfrm>
            <a:off x="1234" y="28"/>
            <a:ext cx="12189531" cy="6857943"/>
          </a:xfrm>
          <a:prstGeom prst="rect">
            <a:avLst/>
          </a:prstGeom>
        </p:spPr>
      </p:pic>
      <p:sp>
        <p:nvSpPr>
          <p:cNvPr id="3" name="TextBox 2">
            <a:extLst>
              <a:ext uri="{FF2B5EF4-FFF2-40B4-BE49-F238E27FC236}">
                <a16:creationId xmlns:a16="http://schemas.microsoft.com/office/drawing/2014/main" id="{64EE9BC0-78BC-41D4-A3E1-17B8B25B2B67}"/>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a:t>Keep on with</a:t>
            </a:r>
          </a:p>
        </p:txBody>
      </p:sp>
      <p:sp>
        <p:nvSpPr>
          <p:cNvPr id="5" name="TextBox 4">
            <a:extLst>
              <a:ext uri="{FF2B5EF4-FFF2-40B4-BE49-F238E27FC236}">
                <a16:creationId xmlns:a16="http://schemas.microsoft.com/office/drawing/2014/main" id="{8B6ED7BD-D308-45A8-89A3-C7673F1380FD}"/>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Learn</a:t>
            </a:r>
          </a:p>
        </p:txBody>
      </p:sp>
      <p:sp>
        <p:nvSpPr>
          <p:cNvPr id="6" name="TextBox 5">
            <a:extLst>
              <a:ext uri="{FF2B5EF4-FFF2-40B4-BE49-F238E27FC236}">
                <a16:creationId xmlns:a16="http://schemas.microsoft.com/office/drawing/2014/main" id="{D12BE78F-47EB-4845-A2F8-978EF45F3CF2}"/>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a:t>Complete interactive learning</a:t>
            </a:r>
            <a:br>
              <a:rPr lang="en-US" sz="2000"/>
            </a:br>
            <a:r>
              <a:rPr lang="en-US" sz="2000"/>
              <a:t>exercises, watch videos, and</a:t>
            </a:r>
            <a:br>
              <a:rPr lang="en-US" sz="2000"/>
            </a:br>
            <a:r>
              <a:rPr lang="en-US" sz="2000"/>
              <a:t>apply your new skills.</a:t>
            </a:r>
          </a:p>
        </p:txBody>
      </p:sp>
    </p:spTree>
    <p:extLst>
      <p:ext uri="{BB962C8B-B14F-4D97-AF65-F5344CB8AC3E}">
        <p14:creationId xmlns:p14="http://schemas.microsoft.com/office/powerpoint/2010/main" val="259871698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6" name="Picture 5" descr="Microsoft Learn Cert designed image">
            <a:extLst>
              <a:ext uri="{FF2B5EF4-FFF2-40B4-BE49-F238E27FC236}">
                <a16:creationId xmlns:a16="http://schemas.microsoft.com/office/drawing/2014/main" id="{AB143E58-1C54-4897-8E1A-47CCE5568C66}"/>
              </a:ext>
            </a:extLst>
          </p:cNvPr>
          <p:cNvPicPr>
            <a:picLocks noChangeAspect="1"/>
          </p:cNvPicPr>
          <p:nvPr userDrawn="1"/>
        </p:nvPicPr>
        <p:blipFill>
          <a:blip r:embed="rId2"/>
          <a:srcRect/>
          <a:stretch/>
        </p:blipFill>
        <p:spPr>
          <a:xfrm>
            <a:off x="1234" y="28"/>
            <a:ext cx="12189531" cy="6857943"/>
          </a:xfrm>
          <a:prstGeom prst="rect">
            <a:avLst/>
          </a:prstGeom>
        </p:spPr>
      </p:pic>
      <p:sp>
        <p:nvSpPr>
          <p:cNvPr id="7" name="TextBox 6">
            <a:extLst>
              <a:ext uri="{FF2B5EF4-FFF2-40B4-BE49-F238E27FC236}">
                <a16:creationId xmlns:a16="http://schemas.microsoft.com/office/drawing/2014/main" id="{29EE229B-59A4-4D0A-B78C-65001710D20D}"/>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a:solidFill>
                  <a:schemeClr val="tx1"/>
                </a:solidFill>
                <a:effectLst/>
                <a:latin typeface="+mn-lt"/>
                <a:ea typeface="+mn-ea"/>
                <a:cs typeface="+mn-cs"/>
              </a:rPr>
              <a:t>Validate your technical knowledge</a:t>
            </a:r>
            <a:br>
              <a:rPr lang="en-US" sz="1800" kern="1200">
                <a:solidFill>
                  <a:schemeClr val="tx1"/>
                </a:solidFill>
                <a:effectLst/>
                <a:latin typeface="+mn-lt"/>
                <a:ea typeface="+mn-ea"/>
                <a:cs typeface="+mn-cs"/>
              </a:rPr>
            </a:br>
            <a:r>
              <a:rPr lang="en-US" sz="1800" kern="1200">
                <a:solidFill>
                  <a:schemeClr val="tx1"/>
                </a:solidFill>
                <a:effectLst/>
                <a:latin typeface="+mn-lt"/>
                <a:ea typeface="+mn-ea"/>
                <a:cs typeface="+mn-cs"/>
              </a:rPr>
              <a:t>and ability with Microsoft Certification.</a:t>
            </a:r>
            <a:endParaRPr lang="en-US" sz="2000"/>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4" name="TextBox 3">
            <a:extLst>
              <a:ext uri="{FF2B5EF4-FFF2-40B4-BE49-F238E27FC236}">
                <a16:creationId xmlns:a16="http://schemas.microsoft.com/office/drawing/2014/main" id="{4901A779-757D-4A11-BE1F-5D582C38BE84}"/>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a:t>On Microsoft Learn</a:t>
            </a:r>
          </a:p>
        </p:txBody>
      </p:sp>
      <p:sp>
        <p:nvSpPr>
          <p:cNvPr id="5" name="TextBox 4">
            <a:extLst>
              <a:ext uri="{FF2B5EF4-FFF2-40B4-BE49-F238E27FC236}">
                <a16:creationId xmlns:a16="http://schemas.microsoft.com/office/drawing/2014/main" id="{A99F3F12-81F0-4AEE-81AC-DAE4FB7C3241}"/>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Certifications</a:t>
            </a:r>
          </a:p>
        </p:txBody>
      </p:sp>
    </p:spTree>
    <p:extLst>
      <p:ext uri="{BB962C8B-B14F-4D97-AF65-F5344CB8AC3E}">
        <p14:creationId xmlns:p14="http://schemas.microsoft.com/office/powerpoint/2010/main" val="26583247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87968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432816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55250974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18" name="Picture 17" descr="Learning event illustration dark">
            <a:extLst>
              <a:ext uri="{FF2B5EF4-FFF2-40B4-BE49-F238E27FC236}">
                <a16:creationId xmlns:a16="http://schemas.microsoft.com/office/drawing/2014/main" id="{9F489823-594C-447C-ADC1-40554BBC70C7}"/>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3" name="MS logo white - EMF" descr="Microsoft logo white text version">
            <a:extLst>
              <a:ext uri="{FF2B5EF4-FFF2-40B4-BE49-F238E27FC236}">
                <a16:creationId xmlns:a16="http://schemas.microsoft.com/office/drawing/2014/main" id="{A0263815-BFDD-470B-8D0A-54991A418EAA}"/>
              </a:ext>
            </a:extLst>
          </p:cNvPr>
          <p:cNvPicPr>
            <a:picLocks noChangeAspect="1"/>
          </p:cNvPicPr>
          <p:nvPr userDrawn="1"/>
        </p:nvPicPr>
        <p:blipFill>
          <a:blip r:embed="rId3"/>
          <a:stretch>
            <a:fillRect/>
          </a:stretch>
        </p:blipFill>
        <p:spPr bwMode="white">
          <a:xfrm>
            <a:off x="584200" y="585788"/>
            <a:ext cx="1366245" cy="292608"/>
          </a:xfrm>
          <a:prstGeom prst="rect">
            <a:avLst/>
          </a:prstGeom>
        </p:spPr>
      </p:pic>
      <p:pic>
        <p:nvPicPr>
          <p:cNvPr id="16" name="Picture 15" descr="Microsoft Build logo white version">
            <a:extLst>
              <a:ext uri="{FF2B5EF4-FFF2-40B4-BE49-F238E27FC236}">
                <a16:creationId xmlns:a16="http://schemas.microsoft.com/office/drawing/2014/main" id="{2A31416C-EA93-4321-8358-0EEBCBF50E56}"/>
              </a:ext>
            </a:extLst>
          </p:cNvPr>
          <p:cNvPicPr>
            <a:picLocks noChangeAspect="1"/>
          </p:cNvPicPr>
          <p:nvPr userDrawn="1"/>
        </p:nvPicPr>
        <p:blipFill>
          <a:blip r:embed="rId4"/>
          <a:stretch>
            <a:fillRect/>
          </a:stretch>
        </p:blipFill>
        <p:spPr>
          <a:xfrm>
            <a:off x="584201" y="2954389"/>
            <a:ext cx="4070350" cy="482325"/>
          </a:xfrm>
          <a:prstGeom prst="rect">
            <a:avLst/>
          </a:prstGeom>
        </p:spPr>
      </p:pic>
    </p:spTree>
    <p:extLst>
      <p:ext uri="{BB962C8B-B14F-4D97-AF65-F5344CB8AC3E}">
        <p14:creationId xmlns:p14="http://schemas.microsoft.com/office/powerpoint/2010/main" val="1281099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340733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458847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0410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306679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25251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872986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088636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4190340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73771252"/>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2682465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2338337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5486344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6638107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EE0325E-4E70-4338-BF4C-7AFCB34D09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6449921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AACE723B-35DC-425C-8962-F4599190EE4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0083351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3979250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902383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F8455F91-F643-4C10-B5F5-E0C9FA397E4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6320418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08358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9833570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D83B0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283456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9278963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5201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1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64849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4" name="Picture 3" descr="Microsoft Docs designed image">
            <a:extLst>
              <a:ext uri="{FF2B5EF4-FFF2-40B4-BE49-F238E27FC236}">
                <a16:creationId xmlns:a16="http://schemas.microsoft.com/office/drawing/2014/main" id="{EA167EEA-EE7A-454E-B4B3-E604500644F7}"/>
              </a:ext>
            </a:extLst>
          </p:cNvPr>
          <p:cNvPicPr>
            <a:picLocks noChangeAspect="1"/>
          </p:cNvPicPr>
          <p:nvPr userDrawn="1"/>
        </p:nvPicPr>
        <p:blipFill>
          <a:blip r:embed="rId2"/>
          <a:srcRect/>
          <a:stretch/>
        </p:blipFill>
        <p:spPr>
          <a:xfrm>
            <a:off x="1234" y="28"/>
            <a:ext cx="12189531" cy="6857944"/>
          </a:xfrm>
          <a:prstGeom prst="rect">
            <a:avLst/>
          </a:prstGeom>
        </p:spPr>
      </p:pic>
      <p:sp>
        <p:nvSpPr>
          <p:cNvPr id="5" name="TextBox 4">
            <a:extLst>
              <a:ext uri="{FF2B5EF4-FFF2-40B4-BE49-F238E27FC236}">
                <a16:creationId xmlns:a16="http://schemas.microsoft.com/office/drawing/2014/main" id="{E1F1A887-38C4-4C02-82FA-64B871B73F5D}"/>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a:t>Guidance from experts</a:t>
            </a:r>
          </a:p>
        </p:txBody>
      </p:sp>
      <p:sp>
        <p:nvSpPr>
          <p:cNvPr id="6" name="TextBox 5">
            <a:extLst>
              <a:ext uri="{FF2B5EF4-FFF2-40B4-BE49-F238E27FC236}">
                <a16:creationId xmlns:a16="http://schemas.microsoft.com/office/drawing/2014/main" id="{F608C966-9C01-420D-9421-F06308E4D30D}"/>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Docs</a:t>
            </a:r>
          </a:p>
        </p:txBody>
      </p:sp>
      <p:sp>
        <p:nvSpPr>
          <p:cNvPr id="7" name="TextBox 6">
            <a:extLst>
              <a:ext uri="{FF2B5EF4-FFF2-40B4-BE49-F238E27FC236}">
                <a16:creationId xmlns:a16="http://schemas.microsoft.com/office/drawing/2014/main" id="{38448A4D-6115-4051-A850-90129259A41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a:t>Explore overviews, tutorials,</a:t>
            </a:r>
            <a:br>
              <a:rPr lang="en-US" sz="2000"/>
            </a:br>
            <a:r>
              <a:rPr lang="en-US" sz="2000"/>
              <a:t>code samples, and more.</a:t>
            </a:r>
          </a:p>
        </p:txBody>
      </p:sp>
    </p:spTree>
    <p:extLst>
      <p:ext uri="{BB962C8B-B14F-4D97-AF65-F5344CB8AC3E}">
        <p14:creationId xmlns:p14="http://schemas.microsoft.com/office/powerpoint/2010/main" val="36918537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8" name="Picture 7" descr="Microsoft Learn designed image">
            <a:extLst>
              <a:ext uri="{FF2B5EF4-FFF2-40B4-BE49-F238E27FC236}">
                <a16:creationId xmlns:a16="http://schemas.microsoft.com/office/drawing/2014/main" id="{D2D8958E-75D9-4C3C-A304-ADF13889AFAF}"/>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3269015F-F9FA-45D0-9875-76E8D4B72024}"/>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a:t>Keep on with</a:t>
            </a:r>
          </a:p>
        </p:txBody>
      </p:sp>
      <p:sp>
        <p:nvSpPr>
          <p:cNvPr id="6" name="TextBox 5">
            <a:extLst>
              <a:ext uri="{FF2B5EF4-FFF2-40B4-BE49-F238E27FC236}">
                <a16:creationId xmlns:a16="http://schemas.microsoft.com/office/drawing/2014/main" id="{793B3EBE-816B-4EC1-8B80-3ABC61BDA4CA}"/>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Learn</a:t>
            </a:r>
          </a:p>
        </p:txBody>
      </p:sp>
      <p:sp>
        <p:nvSpPr>
          <p:cNvPr id="7" name="TextBox 6">
            <a:extLst>
              <a:ext uri="{FF2B5EF4-FFF2-40B4-BE49-F238E27FC236}">
                <a16:creationId xmlns:a16="http://schemas.microsoft.com/office/drawing/2014/main" id="{6DD9857E-C81E-4190-B2DB-09F73AC88071}"/>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a:t>Complete interactive learning</a:t>
            </a:r>
            <a:br>
              <a:rPr lang="en-US" sz="2000"/>
            </a:br>
            <a:r>
              <a:rPr lang="en-US" sz="2000"/>
              <a:t>exercises, watch videos, and</a:t>
            </a:r>
            <a:br>
              <a:rPr lang="en-US" sz="2000"/>
            </a:br>
            <a:r>
              <a:rPr lang="en-US" sz="2000"/>
              <a:t>apply your new skills.</a:t>
            </a:r>
          </a:p>
        </p:txBody>
      </p:sp>
    </p:spTree>
    <p:extLst>
      <p:ext uri="{BB962C8B-B14F-4D97-AF65-F5344CB8AC3E}">
        <p14:creationId xmlns:p14="http://schemas.microsoft.com/office/powerpoint/2010/main" val="21236529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7" name="Picture 6" descr="Microsoft Learn Cert designed image">
            <a:extLst>
              <a:ext uri="{FF2B5EF4-FFF2-40B4-BE49-F238E27FC236}">
                <a16:creationId xmlns:a16="http://schemas.microsoft.com/office/drawing/2014/main" id="{95701246-22BD-4FC5-AEB9-B37045FE5421}"/>
              </a:ext>
            </a:extLst>
          </p:cNvPr>
          <p:cNvPicPr>
            <a:picLocks noChangeAspect="1"/>
          </p:cNvPicPr>
          <p:nvPr userDrawn="1"/>
        </p:nvPicPr>
        <p:blipFill>
          <a:blip r:embed="rId2"/>
          <a:srcRect/>
          <a:stretch/>
        </p:blipFill>
        <p:spPr>
          <a:xfrm>
            <a:off x="1234" y="28"/>
            <a:ext cx="12189531" cy="6857943"/>
          </a:xfrm>
          <a:prstGeom prst="rect">
            <a:avLst/>
          </a:prstGeom>
        </p:spPr>
      </p:pic>
      <p:sp>
        <p:nvSpPr>
          <p:cNvPr id="9" name="TextBox 8">
            <a:extLst>
              <a:ext uri="{FF2B5EF4-FFF2-40B4-BE49-F238E27FC236}">
                <a16:creationId xmlns:a16="http://schemas.microsoft.com/office/drawing/2014/main" id="{7F5026E7-6F58-4D63-BD7D-C09303FC5AB6}"/>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a:solidFill>
                  <a:schemeClr val="tx1"/>
                </a:solidFill>
                <a:effectLst/>
                <a:latin typeface="+mn-lt"/>
                <a:ea typeface="+mn-ea"/>
                <a:cs typeface="+mn-cs"/>
              </a:rPr>
              <a:t>Validate your technical knowledge</a:t>
            </a:r>
            <a:br>
              <a:rPr lang="en-US" sz="1800" kern="1200">
                <a:solidFill>
                  <a:schemeClr val="tx1"/>
                </a:solidFill>
                <a:effectLst/>
                <a:latin typeface="+mn-lt"/>
                <a:ea typeface="+mn-ea"/>
                <a:cs typeface="+mn-cs"/>
              </a:rPr>
            </a:br>
            <a:r>
              <a:rPr lang="en-US" sz="1800" kern="1200">
                <a:solidFill>
                  <a:schemeClr val="tx1"/>
                </a:solidFill>
                <a:effectLst/>
                <a:latin typeface="+mn-lt"/>
                <a:ea typeface="+mn-ea"/>
                <a:cs typeface="+mn-cs"/>
              </a:rPr>
              <a:t>and ability with Microsoft Certification.</a:t>
            </a:r>
            <a:endParaRPr lang="en-US" sz="2000"/>
          </a:p>
        </p:txBody>
      </p:sp>
      <p:sp>
        <p:nvSpPr>
          <p:cNvPr id="5" name="TextBox 4">
            <a:extLst>
              <a:ext uri="{FF2B5EF4-FFF2-40B4-BE49-F238E27FC236}">
                <a16:creationId xmlns:a16="http://schemas.microsoft.com/office/drawing/2014/main" id="{8BD4FA4B-9954-4449-BBF7-7F953C70D1C0}"/>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a:t>On Microsoft Learn</a:t>
            </a:r>
          </a:p>
        </p:txBody>
      </p:sp>
      <p:sp>
        <p:nvSpPr>
          <p:cNvPr id="6" name="TextBox 5">
            <a:extLst>
              <a:ext uri="{FF2B5EF4-FFF2-40B4-BE49-F238E27FC236}">
                <a16:creationId xmlns:a16="http://schemas.microsoft.com/office/drawing/2014/main" id="{EA937DE2-466B-46CA-A4A2-781F75E07890}"/>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Certifications</a:t>
            </a:r>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22809335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926527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67691AE2-EB2F-4DC7-AF3E-3DBF63743870}"/>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4136891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269212997"/>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Learning event illustration light">
            <a:extLst>
              <a:ext uri="{FF2B5EF4-FFF2-40B4-BE49-F238E27FC236}">
                <a16:creationId xmlns:a16="http://schemas.microsoft.com/office/drawing/2014/main" id="{2187D314-8DF6-41BE-B60A-D9683F7B4408}"/>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7" name="Picture 6" descr="Microsoft Build logo black version">
            <a:extLst>
              <a:ext uri="{FF2B5EF4-FFF2-40B4-BE49-F238E27FC236}">
                <a16:creationId xmlns:a16="http://schemas.microsoft.com/office/drawing/2014/main" id="{EEAEDA43-4CF9-492F-B49A-60896ED15B4A}"/>
              </a:ext>
            </a:extLst>
          </p:cNvPr>
          <p:cNvPicPr>
            <a:picLocks noChangeAspect="1"/>
          </p:cNvPicPr>
          <p:nvPr userDrawn="1"/>
        </p:nvPicPr>
        <p:blipFill>
          <a:blip r:embed="rId3"/>
          <a:stretch>
            <a:fillRect/>
          </a:stretch>
        </p:blipFill>
        <p:spPr>
          <a:xfrm>
            <a:off x="584201" y="2954389"/>
            <a:ext cx="4070350" cy="4823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1283916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B8CE97CC-03FF-470C-B2AE-1E586C6207CE}"/>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77339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74E951AC-7EC4-40EB-BA4C-991B67CC2A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389960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1.emf"/><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2.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34" Type="http://schemas.openxmlformats.org/officeDocument/2006/relationships/image" Target="../media/image1.emf"/><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theme" Target="../theme/theme3.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slideLayout" Target="../slideLayouts/slideLayout96.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26" Type="http://schemas.openxmlformats.org/officeDocument/2006/relationships/slideLayout" Target="../slideLayouts/slideLayout122.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34" Type="http://schemas.openxmlformats.org/officeDocument/2006/relationships/image" Target="../media/image1.emf"/><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5" Type="http://schemas.openxmlformats.org/officeDocument/2006/relationships/slideLayout" Target="../slideLayouts/slideLayout121.xml"/><Relationship Id="rId33" Type="http://schemas.openxmlformats.org/officeDocument/2006/relationships/theme" Target="../theme/theme4.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29" Type="http://schemas.openxmlformats.org/officeDocument/2006/relationships/slideLayout" Target="../slideLayouts/slideLayout125.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24" Type="http://schemas.openxmlformats.org/officeDocument/2006/relationships/slideLayout" Target="../slideLayouts/slideLayout120.xml"/><Relationship Id="rId32" Type="http://schemas.openxmlformats.org/officeDocument/2006/relationships/slideLayout" Target="../slideLayouts/slideLayout128.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slideLayout" Target="../slideLayouts/slideLayout119.xml"/><Relationship Id="rId28" Type="http://schemas.openxmlformats.org/officeDocument/2006/relationships/slideLayout" Target="../slideLayouts/slideLayout124.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31" Type="http://schemas.openxmlformats.org/officeDocument/2006/relationships/slideLayout" Target="../slideLayouts/slideLayout127.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 Id="rId27" Type="http://schemas.openxmlformats.org/officeDocument/2006/relationships/slideLayout" Target="../slideLayouts/slideLayout123.xml"/><Relationship Id="rId30" Type="http://schemas.openxmlformats.org/officeDocument/2006/relationships/slideLayout" Target="../slideLayouts/slideLayout1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34" r:id="rId1"/>
    <p:sldLayoutId id="2147484610" r:id="rId2"/>
    <p:sldLayoutId id="2147484710" r:id="rId3"/>
    <p:sldLayoutId id="2147484240" r:id="rId4"/>
    <p:sldLayoutId id="2147484910" r:id="rId5"/>
    <p:sldLayoutId id="2147484911" r:id="rId6"/>
    <p:sldLayoutId id="2147484639" r:id="rId7"/>
    <p:sldLayoutId id="2147484603" r:id="rId8"/>
    <p:sldLayoutId id="2147484833" r:id="rId9"/>
    <p:sldLayoutId id="2147484834" r:id="rId10"/>
    <p:sldLayoutId id="2147484835" r:id="rId11"/>
    <p:sldLayoutId id="2147484922" r:id="rId12"/>
    <p:sldLayoutId id="2147484923" r:id="rId13"/>
    <p:sldLayoutId id="2147484924" r:id="rId14"/>
    <p:sldLayoutId id="2147484839" r:id="rId15"/>
    <p:sldLayoutId id="2147484840" r:id="rId16"/>
    <p:sldLayoutId id="2147484841" r:id="rId17"/>
    <p:sldLayoutId id="2147484842" r:id="rId18"/>
    <p:sldLayoutId id="2147484843" r:id="rId19"/>
    <p:sldLayoutId id="2147484931" r:id="rId20"/>
    <p:sldLayoutId id="2147484787" r:id="rId21"/>
    <p:sldLayoutId id="2147484249" r:id="rId22"/>
    <p:sldLayoutId id="2147484584" r:id="rId23"/>
    <p:sldLayoutId id="2147484583" r:id="rId24"/>
    <p:sldLayoutId id="2147484671" r:id="rId25"/>
    <p:sldLayoutId id="2147484673" r:id="rId26"/>
    <p:sldLayoutId id="2147484937" r:id="rId27"/>
    <p:sldLayoutId id="2147484938" r:id="rId28"/>
    <p:sldLayoutId id="2147484939" r:id="rId29"/>
    <p:sldLayoutId id="2147484585" r:id="rId30"/>
    <p:sldLayoutId id="2147484299"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2"/>
            <a:ext cx="6858000" cy="1170455"/>
          </a:xfrm>
          <a:prstGeom prst="rect">
            <a:avLst/>
          </a:prstGeom>
        </p:spPr>
      </p:pic>
    </p:spTree>
    <p:extLst>
      <p:ext uri="{BB962C8B-B14F-4D97-AF65-F5344CB8AC3E}">
        <p14:creationId xmlns:p14="http://schemas.microsoft.com/office/powerpoint/2010/main" val="614574886"/>
      </p:ext>
    </p:extLst>
  </p:cSld>
  <p:clrMap bg1="lt1" tx1="dk1" bg2="lt2" tx2="dk2" accent1="accent1" accent2="accent2" accent3="accent3" accent4="accent4" accent5="accent5" accent6="accent6" hlink="hlink" folHlink="folHlink"/>
  <p:sldLayoutIdLst>
    <p:sldLayoutId id="2147484935" r:id="rId1"/>
    <p:sldLayoutId id="2147484848" r:id="rId2"/>
    <p:sldLayoutId id="2147484849" r:id="rId3"/>
    <p:sldLayoutId id="2147484850" r:id="rId4"/>
    <p:sldLayoutId id="2147484851" r:id="rId5"/>
    <p:sldLayoutId id="2147484852" r:id="rId6"/>
    <p:sldLayoutId id="2147484853" r:id="rId7"/>
    <p:sldLayoutId id="2147484854" r:id="rId8"/>
    <p:sldLayoutId id="2147484855" r:id="rId9"/>
    <p:sldLayoutId id="2147484856" r:id="rId10"/>
    <p:sldLayoutId id="2147484857" r:id="rId11"/>
    <p:sldLayoutId id="2147484925" r:id="rId12"/>
    <p:sldLayoutId id="2147484926" r:id="rId13"/>
    <p:sldLayoutId id="2147484927" r:id="rId14"/>
    <p:sldLayoutId id="2147484861" r:id="rId15"/>
    <p:sldLayoutId id="2147484862" r:id="rId16"/>
    <p:sldLayoutId id="2147484863" r:id="rId17"/>
    <p:sldLayoutId id="2147484864" r:id="rId18"/>
    <p:sldLayoutId id="2147484865" r:id="rId19"/>
    <p:sldLayoutId id="2147484932" r:id="rId20"/>
    <p:sldLayoutId id="2147484867" r:id="rId21"/>
    <p:sldLayoutId id="2147484868" r:id="rId22"/>
    <p:sldLayoutId id="2147484870" r:id="rId23"/>
    <p:sldLayoutId id="2147484871" r:id="rId24"/>
    <p:sldLayoutId id="2147484872" r:id="rId25"/>
    <p:sldLayoutId id="2147484873" r:id="rId26"/>
    <p:sldLayoutId id="2147484940" r:id="rId27"/>
    <p:sldLayoutId id="2147484941" r:id="rId28"/>
    <p:sldLayoutId id="2147484942" r:id="rId29"/>
    <p:sldLayoutId id="2147484874" r:id="rId30"/>
    <p:sldLayoutId id="2147484875" r:id="rId31"/>
    <p:sldLayoutId id="2147484876"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852015802"/>
      </p:ext>
    </p:extLst>
  </p:cSld>
  <p:clrMap bg1="dk1" tx1="lt1" bg2="dk2" tx2="lt2" accent1="accent1" accent2="accent2" accent3="accent3" accent4="accent4" accent5="accent5" accent6="accent6" hlink="hlink" folHlink="folHlink"/>
  <p:sldLayoutIdLst>
    <p:sldLayoutId id="2147484936" r:id="rId1"/>
    <p:sldLayoutId id="2147484881" r:id="rId2"/>
    <p:sldLayoutId id="2147484882" r:id="rId3"/>
    <p:sldLayoutId id="2147484883" r:id="rId4"/>
    <p:sldLayoutId id="2147484912" r:id="rId5"/>
    <p:sldLayoutId id="2147484913" r:id="rId6"/>
    <p:sldLayoutId id="2147484886" r:id="rId7"/>
    <p:sldLayoutId id="2147484887" r:id="rId8"/>
    <p:sldLayoutId id="2147484888" r:id="rId9"/>
    <p:sldLayoutId id="2147484889" r:id="rId10"/>
    <p:sldLayoutId id="2147484890" r:id="rId11"/>
    <p:sldLayoutId id="2147484928" r:id="rId12"/>
    <p:sldLayoutId id="2147484929" r:id="rId13"/>
    <p:sldLayoutId id="2147484930" r:id="rId14"/>
    <p:sldLayoutId id="2147484894" r:id="rId15"/>
    <p:sldLayoutId id="2147484895" r:id="rId16"/>
    <p:sldLayoutId id="2147484896" r:id="rId17"/>
    <p:sldLayoutId id="2147484897" r:id="rId18"/>
    <p:sldLayoutId id="2147484898" r:id="rId19"/>
    <p:sldLayoutId id="2147484933" r:id="rId20"/>
    <p:sldLayoutId id="2147484900" r:id="rId21"/>
    <p:sldLayoutId id="2147484901" r:id="rId22"/>
    <p:sldLayoutId id="2147484903" r:id="rId23"/>
    <p:sldLayoutId id="2147484904" r:id="rId24"/>
    <p:sldLayoutId id="2147484905" r:id="rId25"/>
    <p:sldLayoutId id="2147484906" r:id="rId26"/>
    <p:sldLayoutId id="2147484943" r:id="rId27"/>
    <p:sldLayoutId id="2147484944" r:id="rId28"/>
    <p:sldLayoutId id="2147484945" r:id="rId29"/>
    <p:sldLayoutId id="2147484907" r:id="rId30"/>
    <p:sldLayoutId id="2147484908" r:id="rId31"/>
    <p:sldLayoutId id="2147484909"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2"/>
            <a:ext cx="6858000" cy="1170455"/>
          </a:xfrm>
          <a:prstGeom prst="rect">
            <a:avLst/>
          </a:prstGeom>
        </p:spPr>
      </p:pic>
    </p:spTree>
    <p:extLst>
      <p:ext uri="{BB962C8B-B14F-4D97-AF65-F5344CB8AC3E}">
        <p14:creationId xmlns:p14="http://schemas.microsoft.com/office/powerpoint/2010/main" val="2667100308"/>
      </p:ext>
    </p:extLst>
  </p:cSld>
  <p:clrMap bg1="lt1" tx1="dk1" bg2="lt2" tx2="dk2" accent1="accent1" accent2="accent2" accent3="accent3" accent4="accent4" accent5="accent5" accent6="accent6" hlink="hlink" folHlink="folHlink"/>
  <p:sldLayoutIdLst>
    <p:sldLayoutId id="2147484947" r:id="rId1"/>
    <p:sldLayoutId id="2147484948" r:id="rId2"/>
    <p:sldLayoutId id="2147484949" r:id="rId3"/>
    <p:sldLayoutId id="2147484950" r:id="rId4"/>
    <p:sldLayoutId id="2147484951" r:id="rId5"/>
    <p:sldLayoutId id="2147484952" r:id="rId6"/>
    <p:sldLayoutId id="2147484953" r:id="rId7"/>
    <p:sldLayoutId id="2147484954" r:id="rId8"/>
    <p:sldLayoutId id="2147484955" r:id="rId9"/>
    <p:sldLayoutId id="2147484956" r:id="rId10"/>
    <p:sldLayoutId id="2147484957" r:id="rId11"/>
    <p:sldLayoutId id="2147484958" r:id="rId12"/>
    <p:sldLayoutId id="2147484959" r:id="rId13"/>
    <p:sldLayoutId id="2147484960" r:id="rId14"/>
    <p:sldLayoutId id="2147484961" r:id="rId15"/>
    <p:sldLayoutId id="2147484962" r:id="rId16"/>
    <p:sldLayoutId id="2147484963" r:id="rId17"/>
    <p:sldLayoutId id="2147484964" r:id="rId18"/>
    <p:sldLayoutId id="2147484965" r:id="rId19"/>
    <p:sldLayoutId id="2147484966" r:id="rId20"/>
    <p:sldLayoutId id="2147484967" r:id="rId21"/>
    <p:sldLayoutId id="2147484968" r:id="rId22"/>
    <p:sldLayoutId id="2147484969" r:id="rId23"/>
    <p:sldLayoutId id="2147484970" r:id="rId24"/>
    <p:sldLayoutId id="2147484971" r:id="rId25"/>
    <p:sldLayoutId id="2147484972" r:id="rId26"/>
    <p:sldLayoutId id="2147484973" r:id="rId27"/>
    <p:sldLayoutId id="2147484974" r:id="rId28"/>
    <p:sldLayoutId id="2147484975" r:id="rId29"/>
    <p:sldLayoutId id="2147484976" r:id="rId30"/>
    <p:sldLayoutId id="2147484977" r:id="rId31"/>
    <p:sldLayoutId id="2147484978"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20.xml"/><Relationship Id="rId5" Type="http://schemas.openxmlformats.org/officeDocument/2006/relationships/hyperlink" Target="https://www.youtube.com/azurecosmosdb" TargetMode="Externa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932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EBE90-2917-4B2E-B923-5D6101A69F1D}"/>
              </a:ext>
            </a:extLst>
          </p:cNvPr>
          <p:cNvSpPr>
            <a:spLocks noGrp="1"/>
          </p:cNvSpPr>
          <p:nvPr>
            <p:ph type="title"/>
          </p:nvPr>
        </p:nvSpPr>
        <p:spPr/>
        <p:txBody>
          <a:bodyPr/>
          <a:lstStyle/>
          <a:p>
            <a:r>
              <a:rPr lang="en-US"/>
              <a:t>Encryption at rest with customer managed keys</a:t>
            </a:r>
          </a:p>
        </p:txBody>
      </p:sp>
      <p:sp>
        <p:nvSpPr>
          <p:cNvPr id="3" name="Content Placeholder 2">
            <a:extLst>
              <a:ext uri="{FF2B5EF4-FFF2-40B4-BE49-F238E27FC236}">
                <a16:creationId xmlns:a16="http://schemas.microsoft.com/office/drawing/2014/main" id="{B3BC9A1C-4E80-46BD-9AAB-658EDB966025}"/>
              </a:ext>
            </a:extLst>
          </p:cNvPr>
          <p:cNvSpPr>
            <a:spLocks noGrp="1"/>
          </p:cNvSpPr>
          <p:nvPr>
            <p:ph sz="quarter" idx="12"/>
          </p:nvPr>
        </p:nvSpPr>
        <p:spPr>
          <a:xfrm>
            <a:off x="584200" y="1435100"/>
            <a:ext cx="10150475" cy="861774"/>
          </a:xfrm>
        </p:spPr>
        <p:txBody>
          <a:bodyPr/>
          <a:lstStyle/>
          <a:p>
            <a:r>
              <a:rPr lang="en-US"/>
              <a:t>Provides control over the keys used to encrypt your data at rest when required for regulatory or compliance reasons</a:t>
            </a:r>
          </a:p>
        </p:txBody>
      </p:sp>
      <p:sp>
        <p:nvSpPr>
          <p:cNvPr id="14" name="Content Placeholder 2">
            <a:extLst>
              <a:ext uri="{FF2B5EF4-FFF2-40B4-BE49-F238E27FC236}">
                <a16:creationId xmlns:a16="http://schemas.microsoft.com/office/drawing/2014/main" id="{2B5A5467-BF1D-4CD6-8375-76BEB7997C17}"/>
              </a:ext>
            </a:extLst>
          </p:cNvPr>
          <p:cNvSpPr txBox="1">
            <a:spLocks/>
          </p:cNvSpPr>
          <p:nvPr/>
        </p:nvSpPr>
        <p:spPr>
          <a:xfrm>
            <a:off x="6096000" y="2791371"/>
            <a:ext cx="5759450" cy="430887"/>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Implemented as an additional encryption layer on top of Azure Cosmos DB's default encryption at rest</a:t>
            </a:r>
          </a:p>
          <a:p>
            <a:endParaRPr lang="en-US"/>
          </a:p>
          <a:p>
            <a:r>
              <a:rPr lang="en-US"/>
              <a:t>Uses Azure Key Vault as key store</a:t>
            </a:r>
          </a:p>
        </p:txBody>
      </p:sp>
      <p:sp>
        <p:nvSpPr>
          <p:cNvPr id="7" name="Oval 6">
            <a:extLst>
              <a:ext uri="{FF2B5EF4-FFF2-40B4-BE49-F238E27FC236}">
                <a16:creationId xmlns:a16="http://schemas.microsoft.com/office/drawing/2014/main" id="{A0479F98-07CE-4F69-9A22-3F34C22C58B6}"/>
              </a:ext>
            </a:extLst>
          </p:cNvPr>
          <p:cNvSpPr/>
          <p:nvPr/>
        </p:nvSpPr>
        <p:spPr bwMode="auto">
          <a:xfrm>
            <a:off x="584200" y="3103562"/>
            <a:ext cx="2319338" cy="2319338"/>
          </a:xfrm>
          <a:prstGeom prst="ellips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Oval 7">
            <a:extLst>
              <a:ext uri="{FF2B5EF4-FFF2-40B4-BE49-F238E27FC236}">
                <a16:creationId xmlns:a16="http://schemas.microsoft.com/office/drawing/2014/main" id="{77ED0593-1B77-48B5-B1B4-8559D2C35DF4}"/>
              </a:ext>
            </a:extLst>
          </p:cNvPr>
          <p:cNvSpPr/>
          <p:nvPr/>
        </p:nvSpPr>
        <p:spPr bwMode="auto">
          <a:xfrm>
            <a:off x="802374" y="3316163"/>
            <a:ext cx="1882990" cy="1882990"/>
          </a:xfrm>
          <a:prstGeom prst="ellipse">
            <a:avLst/>
          </a:prstGeom>
          <a:solidFill>
            <a:srgbClr val="FFC000"/>
          </a:solidFill>
          <a:ln>
            <a:solidFill>
              <a:schemeClr val="accent3">
                <a:lumMod val="60000"/>
                <a:lumOff val="40000"/>
              </a:schemeClr>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Oval 8">
            <a:extLst>
              <a:ext uri="{FF2B5EF4-FFF2-40B4-BE49-F238E27FC236}">
                <a16:creationId xmlns:a16="http://schemas.microsoft.com/office/drawing/2014/main" id="{5136D040-7DF5-4662-B631-A35043121953}"/>
              </a:ext>
            </a:extLst>
          </p:cNvPr>
          <p:cNvSpPr/>
          <p:nvPr/>
        </p:nvSpPr>
        <p:spPr bwMode="auto">
          <a:xfrm>
            <a:off x="1032532" y="3565955"/>
            <a:ext cx="1422675" cy="1383407"/>
          </a:xfrm>
          <a:prstGeom prst="ellipse">
            <a:avLst/>
          </a:prstGeom>
          <a:solidFill>
            <a:srgbClr val="92D050"/>
          </a:solidFill>
          <a:ln>
            <a:solidFill>
              <a:srgbClr val="00B050"/>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09728"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a:solidFill>
                  <a:srgbClr val="FFFFFF"/>
                </a:solidFill>
                <a:ea typeface="Segoe UI" pitchFamily="34" charset="0"/>
                <a:cs typeface="Segoe UI" pitchFamily="34" charset="0"/>
              </a:rPr>
              <a:t>your data</a:t>
            </a:r>
          </a:p>
        </p:txBody>
      </p:sp>
      <p:cxnSp>
        <p:nvCxnSpPr>
          <p:cNvPr id="12" name="Straight Connector 11">
            <a:extLst>
              <a:ext uri="{FF2B5EF4-FFF2-40B4-BE49-F238E27FC236}">
                <a16:creationId xmlns:a16="http://schemas.microsoft.com/office/drawing/2014/main" id="{DC6C2D0E-B7F1-4CDF-9419-27C13DC3040B}"/>
              </a:ext>
            </a:extLst>
          </p:cNvPr>
          <p:cNvCxnSpPr>
            <a:cxnSpLocks/>
          </p:cNvCxnSpPr>
          <p:nvPr/>
        </p:nvCxnSpPr>
        <p:spPr>
          <a:xfrm>
            <a:off x="2348012" y="3716755"/>
            <a:ext cx="1082041" cy="0"/>
          </a:xfrm>
          <a:prstGeom prst="line">
            <a:avLst/>
          </a:prstGeom>
          <a:ln w="57150" cap="flat">
            <a:solidFill>
              <a:schemeClr val="tx1"/>
            </a:solidFill>
            <a:round/>
            <a:headEnd type="oval" w="med" len="med"/>
            <a:tailEnd type="none" w="lg"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99BC92C-F23F-4086-8FE3-F0F63F370C78}"/>
              </a:ext>
            </a:extLst>
          </p:cNvPr>
          <p:cNvCxnSpPr>
            <a:cxnSpLocks/>
          </p:cNvCxnSpPr>
          <p:nvPr/>
        </p:nvCxnSpPr>
        <p:spPr>
          <a:xfrm>
            <a:off x="2767113" y="4503215"/>
            <a:ext cx="662940" cy="0"/>
          </a:xfrm>
          <a:prstGeom prst="line">
            <a:avLst/>
          </a:prstGeom>
          <a:ln w="57150" cap="flat">
            <a:solidFill>
              <a:schemeClr val="tx1"/>
            </a:solidFill>
            <a:round/>
            <a:headEnd type="oval" w="med" len="med"/>
            <a:tailEnd type="none" w="lg" len="med"/>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93A0068-0E60-4B4F-B3DB-D9883A7319CB}"/>
              </a:ext>
            </a:extLst>
          </p:cNvPr>
          <p:cNvSpPr txBox="1"/>
          <p:nvPr/>
        </p:nvSpPr>
        <p:spPr>
          <a:xfrm>
            <a:off x="3521493" y="3439756"/>
            <a:ext cx="2319338" cy="553998"/>
          </a:xfrm>
          <a:prstGeom prst="rect">
            <a:avLst/>
          </a:prstGeom>
          <a:noFill/>
        </p:spPr>
        <p:txBody>
          <a:bodyPr wrap="square" lIns="0" tIns="0" rIns="0" bIns="0" rtlCol="0">
            <a:spAutoFit/>
          </a:bodyPr>
          <a:lstStyle/>
          <a:p>
            <a:pPr algn="l"/>
            <a:r>
              <a:rPr lang="en-US" sz="1800"/>
              <a:t>encryption with service-managed keys</a:t>
            </a:r>
          </a:p>
        </p:txBody>
      </p:sp>
      <p:sp>
        <p:nvSpPr>
          <p:cNvPr id="30" name="TextBox 29">
            <a:extLst>
              <a:ext uri="{FF2B5EF4-FFF2-40B4-BE49-F238E27FC236}">
                <a16:creationId xmlns:a16="http://schemas.microsoft.com/office/drawing/2014/main" id="{83806023-BE27-4E71-8845-5163E54C903D}"/>
              </a:ext>
            </a:extLst>
          </p:cNvPr>
          <p:cNvSpPr txBox="1"/>
          <p:nvPr/>
        </p:nvSpPr>
        <p:spPr>
          <a:xfrm>
            <a:off x="3521493" y="4226216"/>
            <a:ext cx="2484120" cy="553998"/>
          </a:xfrm>
          <a:prstGeom prst="rect">
            <a:avLst/>
          </a:prstGeom>
          <a:noFill/>
        </p:spPr>
        <p:txBody>
          <a:bodyPr wrap="square" lIns="0" tIns="0" rIns="0" bIns="0" rtlCol="0">
            <a:spAutoFit/>
          </a:bodyPr>
          <a:lstStyle/>
          <a:p>
            <a:pPr algn="l"/>
            <a:r>
              <a:rPr lang="en-US" sz="1800"/>
              <a:t>encryption with customer-managed keys</a:t>
            </a:r>
          </a:p>
        </p:txBody>
      </p:sp>
    </p:spTree>
    <p:extLst>
      <p:ext uri="{BB962C8B-B14F-4D97-AF65-F5344CB8AC3E}">
        <p14:creationId xmlns:p14="http://schemas.microsoft.com/office/powerpoint/2010/main" val="13717267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500"/>
                            </p:stCondLst>
                            <p:childTnLst>
                              <p:par>
                                <p:cTn id="36" presetID="22" presetClass="entr" presetSubtype="8"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left)">
                                      <p:cBhvr>
                                        <p:cTn id="38" dur="500"/>
                                        <p:tgtEl>
                                          <p:spTgt spid="23"/>
                                        </p:tgtEl>
                                      </p:cBhvr>
                                    </p:animEffect>
                                  </p:childTnLst>
                                </p:cTn>
                              </p:par>
                            </p:childTnLst>
                          </p:cTn>
                        </p:par>
                        <p:par>
                          <p:cTn id="39" fill="hold">
                            <p:stCondLst>
                              <p:cond delay="1000"/>
                            </p:stCondLst>
                            <p:childTnLst>
                              <p:par>
                                <p:cTn id="40" presetID="10" presetClass="entr" presetSubtype="0" fill="hold" grpId="0" nodeType="after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nodeType="withEffect">
                                  <p:stCondLst>
                                    <p:cond delay="0"/>
                                  </p:stCondLst>
                                  <p:childTnLst>
                                    <p:set>
                                      <p:cBhvr>
                                        <p:cTn id="44" dur="1" fill="hold">
                                          <p:stCondLst>
                                            <p:cond delay="0"/>
                                          </p:stCondLst>
                                        </p:cTn>
                                        <p:tgtEl>
                                          <p:spTgt spid="14">
                                            <p:txEl>
                                              <p:pRg st="0" end="0"/>
                                            </p:txEl>
                                          </p:spTgt>
                                        </p:tgtEl>
                                        <p:attrNameLst>
                                          <p:attrName>style.visibility</p:attrName>
                                        </p:attrNameLst>
                                      </p:cBhvr>
                                      <p:to>
                                        <p:strVal val="visible"/>
                                      </p:to>
                                    </p:set>
                                    <p:animEffect transition="in" filter="fade">
                                      <p:cBhvr>
                                        <p:cTn id="45" dur="500"/>
                                        <p:tgtEl>
                                          <p:spTgt spid="14">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4">
                                            <p:txEl>
                                              <p:pRg st="2" end="2"/>
                                            </p:txEl>
                                          </p:spTgt>
                                        </p:tgtEl>
                                        <p:attrNameLst>
                                          <p:attrName>style.visibility</p:attrName>
                                        </p:attrNameLst>
                                      </p:cBhvr>
                                      <p:to>
                                        <p:strVal val="visible"/>
                                      </p:to>
                                    </p:set>
                                    <p:animEffect transition="in" filter="fade">
                                      <p:cBhvr>
                                        <p:cTn id="50" dur="500"/>
                                        <p:tgtEl>
                                          <p:spTgt spid="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8"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192903-636C-4DBE-8653-484B0A1860B8}"/>
              </a:ext>
            </a:extLst>
          </p:cNvPr>
          <p:cNvPicPr>
            <a:picLocks noChangeAspect="1"/>
          </p:cNvPicPr>
          <p:nvPr/>
        </p:nvPicPr>
        <p:blipFill>
          <a:blip r:embed="rId2"/>
          <a:stretch>
            <a:fillRect/>
          </a:stretch>
        </p:blipFill>
        <p:spPr>
          <a:xfrm>
            <a:off x="0" y="336550"/>
            <a:ext cx="12192000" cy="6184900"/>
          </a:xfrm>
          <a:prstGeom prst="rect">
            <a:avLst/>
          </a:prstGeom>
        </p:spPr>
      </p:pic>
      <p:sp>
        <p:nvSpPr>
          <p:cNvPr id="4" name="Rectangle 3">
            <a:extLst>
              <a:ext uri="{FF2B5EF4-FFF2-40B4-BE49-F238E27FC236}">
                <a16:creationId xmlns:a16="http://schemas.microsoft.com/office/drawing/2014/main" id="{B62F3CF8-6652-4030-B98D-163A674034C8}"/>
              </a:ext>
            </a:extLst>
          </p:cNvPr>
          <p:cNvSpPr/>
          <p:nvPr/>
        </p:nvSpPr>
        <p:spPr bwMode="auto">
          <a:xfrm>
            <a:off x="2654300" y="1403350"/>
            <a:ext cx="1447800" cy="43180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32684705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94D922-1A9F-4773-BB34-1C65BEAAA071}"/>
              </a:ext>
            </a:extLst>
          </p:cNvPr>
          <p:cNvPicPr>
            <a:picLocks noChangeAspect="1"/>
          </p:cNvPicPr>
          <p:nvPr/>
        </p:nvPicPr>
        <p:blipFill>
          <a:blip r:embed="rId2"/>
          <a:stretch>
            <a:fillRect/>
          </a:stretch>
        </p:blipFill>
        <p:spPr>
          <a:xfrm>
            <a:off x="0" y="336550"/>
            <a:ext cx="12192000" cy="6184900"/>
          </a:xfrm>
          <a:prstGeom prst="rect">
            <a:avLst/>
          </a:prstGeom>
        </p:spPr>
      </p:pic>
    </p:spTree>
    <p:extLst>
      <p:ext uri="{BB962C8B-B14F-4D97-AF65-F5344CB8AC3E}">
        <p14:creationId xmlns:p14="http://schemas.microsoft.com/office/powerpoint/2010/main" val="109032667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1DA55D-F793-4C0D-B68E-32DFF6BC0532}"/>
              </a:ext>
            </a:extLst>
          </p:cNvPr>
          <p:cNvPicPr>
            <a:picLocks noChangeAspect="1"/>
          </p:cNvPicPr>
          <p:nvPr/>
        </p:nvPicPr>
        <p:blipFill rotWithShape="1">
          <a:blip r:embed="rId2"/>
          <a:srcRect t="3348"/>
          <a:stretch/>
        </p:blipFill>
        <p:spPr>
          <a:xfrm>
            <a:off x="0" y="335756"/>
            <a:ext cx="12192000" cy="6186487"/>
          </a:xfrm>
          <a:prstGeom prst="rect">
            <a:avLst/>
          </a:prstGeom>
        </p:spPr>
      </p:pic>
      <p:sp>
        <p:nvSpPr>
          <p:cNvPr id="4" name="Rectangle 3">
            <a:extLst>
              <a:ext uri="{FF2B5EF4-FFF2-40B4-BE49-F238E27FC236}">
                <a16:creationId xmlns:a16="http://schemas.microsoft.com/office/drawing/2014/main" id="{90BC40F6-9DDF-4368-B58E-DD2724BB8470}"/>
              </a:ext>
            </a:extLst>
          </p:cNvPr>
          <p:cNvSpPr/>
          <p:nvPr/>
        </p:nvSpPr>
        <p:spPr bwMode="auto">
          <a:xfrm>
            <a:off x="317499" y="3718651"/>
            <a:ext cx="3993243" cy="43180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66283834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B6F243F-C6CA-4257-9B7A-ADE4F7D898A7}"/>
              </a:ext>
            </a:extLst>
          </p:cNvPr>
          <p:cNvPicPr>
            <a:picLocks noChangeAspect="1"/>
          </p:cNvPicPr>
          <p:nvPr/>
        </p:nvPicPr>
        <p:blipFill>
          <a:blip r:embed="rId2"/>
          <a:stretch>
            <a:fillRect/>
          </a:stretch>
        </p:blipFill>
        <p:spPr>
          <a:xfrm>
            <a:off x="0" y="1463675"/>
            <a:ext cx="12192000" cy="5099050"/>
          </a:xfrm>
          <a:prstGeom prst="rect">
            <a:avLst/>
          </a:prstGeom>
        </p:spPr>
      </p:pic>
      <p:pic>
        <p:nvPicPr>
          <p:cNvPr id="6" name="Picture 5">
            <a:extLst>
              <a:ext uri="{FF2B5EF4-FFF2-40B4-BE49-F238E27FC236}">
                <a16:creationId xmlns:a16="http://schemas.microsoft.com/office/drawing/2014/main" id="{2A6FB47B-1ED7-4B5F-B0F7-06051DF2A2F2}"/>
              </a:ext>
            </a:extLst>
          </p:cNvPr>
          <p:cNvPicPr>
            <a:picLocks noChangeAspect="1"/>
          </p:cNvPicPr>
          <p:nvPr/>
        </p:nvPicPr>
        <p:blipFill>
          <a:blip r:embed="rId3"/>
          <a:stretch>
            <a:fillRect/>
          </a:stretch>
        </p:blipFill>
        <p:spPr>
          <a:xfrm>
            <a:off x="0" y="338142"/>
            <a:ext cx="12192000" cy="1117600"/>
          </a:xfrm>
          <a:prstGeom prst="rect">
            <a:avLst/>
          </a:prstGeom>
        </p:spPr>
      </p:pic>
      <p:pic>
        <p:nvPicPr>
          <p:cNvPr id="8" name="Picture 7">
            <a:extLst>
              <a:ext uri="{FF2B5EF4-FFF2-40B4-BE49-F238E27FC236}">
                <a16:creationId xmlns:a16="http://schemas.microsoft.com/office/drawing/2014/main" id="{A990F705-822E-44D4-94A5-22F7B20FB2FE}"/>
              </a:ext>
            </a:extLst>
          </p:cNvPr>
          <p:cNvPicPr>
            <a:picLocks noChangeAspect="1"/>
          </p:cNvPicPr>
          <p:nvPr/>
        </p:nvPicPr>
        <p:blipFill>
          <a:blip r:embed="rId4"/>
          <a:stretch>
            <a:fillRect/>
          </a:stretch>
        </p:blipFill>
        <p:spPr>
          <a:xfrm>
            <a:off x="0" y="5745158"/>
            <a:ext cx="12192000" cy="774700"/>
          </a:xfrm>
          <a:prstGeom prst="rect">
            <a:avLst/>
          </a:prstGeom>
        </p:spPr>
      </p:pic>
      <p:sp>
        <p:nvSpPr>
          <p:cNvPr id="12" name="Rectangle 11">
            <a:extLst>
              <a:ext uri="{FF2B5EF4-FFF2-40B4-BE49-F238E27FC236}">
                <a16:creationId xmlns:a16="http://schemas.microsoft.com/office/drawing/2014/main" id="{220C0BF1-98DE-4474-8AB2-FF6921CB8116}"/>
              </a:ext>
            </a:extLst>
          </p:cNvPr>
          <p:cNvSpPr/>
          <p:nvPr/>
        </p:nvSpPr>
        <p:spPr bwMode="auto">
          <a:xfrm>
            <a:off x="2509157" y="3101521"/>
            <a:ext cx="1329418" cy="337004"/>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18B2BCCE-9039-4C04-B17F-58FF5C9CE933}"/>
              </a:ext>
            </a:extLst>
          </p:cNvPr>
          <p:cNvSpPr/>
          <p:nvPr/>
        </p:nvSpPr>
        <p:spPr bwMode="auto">
          <a:xfrm>
            <a:off x="781050" y="1536700"/>
            <a:ext cx="908050" cy="41275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9BA3CC9D-D48A-49EA-B9B7-1001B59F5203}"/>
              </a:ext>
            </a:extLst>
          </p:cNvPr>
          <p:cNvSpPr/>
          <p:nvPr/>
        </p:nvSpPr>
        <p:spPr bwMode="auto">
          <a:xfrm>
            <a:off x="88900" y="4654550"/>
            <a:ext cx="2635250" cy="102235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4159087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2"/>
                                        </p:tgtEl>
                                      </p:cBhvr>
                                    </p:animEffect>
                                    <p:set>
                                      <p:cBhvr>
                                        <p:cTn id="10" dur="1" fill="hold">
                                          <p:stCondLst>
                                            <p:cond delay="499"/>
                                          </p:stCondLst>
                                        </p:cTn>
                                        <p:tgtEl>
                                          <p:spTgt spid="12"/>
                                        </p:tgtEl>
                                        <p:attrNameLst>
                                          <p:attrName>style.visibility</p:attrName>
                                        </p:attrNameLst>
                                      </p:cBhvr>
                                      <p:to>
                                        <p:strVal val="hidden"/>
                                      </p:to>
                                    </p:set>
                                  </p:childTnLst>
                                </p:cTn>
                              </p:par>
                              <p:par>
                                <p:cTn id="11" presetID="42" presetClass="path" presetSubtype="0" accel="50000" decel="50000" fill="hold" nodeType="withEffect">
                                  <p:stCondLst>
                                    <p:cond delay="0"/>
                                  </p:stCondLst>
                                  <p:childTnLst>
                                    <p:animMotion origin="layout" path="M 0 4.81481E-6 L 0 -0.11297 " pathEditMode="relative" rAng="0" ptsTypes="AA">
                                      <p:cBhvr>
                                        <p:cTn id="12" dur="1000" fill="hold"/>
                                        <p:tgtEl>
                                          <p:spTgt spid="10"/>
                                        </p:tgtEl>
                                        <p:attrNameLst>
                                          <p:attrName>ppt_x</p:attrName>
                                          <p:attrName>ppt_y</p:attrName>
                                        </p:attrNameLst>
                                      </p:cBhvr>
                                      <p:rCtr x="0" y="-5648"/>
                                    </p:animMotion>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471F16-4067-4CF8-B5B1-870F044C81E4}"/>
              </a:ext>
            </a:extLst>
          </p:cNvPr>
          <p:cNvPicPr>
            <a:picLocks noChangeAspect="1"/>
          </p:cNvPicPr>
          <p:nvPr/>
        </p:nvPicPr>
        <p:blipFill>
          <a:blip r:embed="rId2"/>
          <a:stretch>
            <a:fillRect/>
          </a:stretch>
        </p:blipFill>
        <p:spPr>
          <a:xfrm>
            <a:off x="0" y="335280"/>
            <a:ext cx="12192000" cy="6187440"/>
          </a:xfrm>
          <a:prstGeom prst="rect">
            <a:avLst/>
          </a:prstGeom>
        </p:spPr>
      </p:pic>
      <p:sp>
        <p:nvSpPr>
          <p:cNvPr id="4" name="Rectangle 3">
            <a:extLst>
              <a:ext uri="{FF2B5EF4-FFF2-40B4-BE49-F238E27FC236}">
                <a16:creationId xmlns:a16="http://schemas.microsoft.com/office/drawing/2014/main" id="{827E8F12-EB68-4A8F-A528-7B4018F36696}"/>
              </a:ext>
            </a:extLst>
          </p:cNvPr>
          <p:cNvSpPr/>
          <p:nvPr/>
        </p:nvSpPr>
        <p:spPr bwMode="auto">
          <a:xfrm>
            <a:off x="2482850" y="3314700"/>
            <a:ext cx="4787900" cy="107315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187E3D86-B19F-40A6-9581-97F12D373C80}"/>
              </a:ext>
            </a:extLst>
          </p:cNvPr>
          <p:cNvSpPr/>
          <p:nvPr/>
        </p:nvSpPr>
        <p:spPr bwMode="auto">
          <a:xfrm>
            <a:off x="1714500" y="1511300"/>
            <a:ext cx="863600" cy="412750"/>
          </a:xfrm>
          <a:prstGeom prst="rect">
            <a:avLst/>
          </a:prstGeom>
          <a:noFill/>
          <a:ln w="7620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10228361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EB2E-03AD-4D9F-B5D8-8BB677B9F28F}"/>
              </a:ext>
            </a:extLst>
          </p:cNvPr>
          <p:cNvSpPr>
            <a:spLocks noGrp="1"/>
          </p:cNvSpPr>
          <p:nvPr>
            <p:ph type="title"/>
          </p:nvPr>
        </p:nvSpPr>
        <p:spPr/>
        <p:txBody>
          <a:bodyPr/>
          <a:lstStyle/>
          <a:p>
            <a:r>
              <a:rPr lang="en-US"/>
              <a:t>Wrapping up: new features you can use today!</a:t>
            </a:r>
          </a:p>
        </p:txBody>
      </p:sp>
      <p:sp>
        <p:nvSpPr>
          <p:cNvPr id="3" name="Content Placeholder 2">
            <a:extLst>
              <a:ext uri="{FF2B5EF4-FFF2-40B4-BE49-F238E27FC236}">
                <a16:creationId xmlns:a16="http://schemas.microsoft.com/office/drawing/2014/main" id="{F7119C13-0EF8-4658-A9C9-D072AA271366}"/>
              </a:ext>
            </a:extLst>
          </p:cNvPr>
          <p:cNvSpPr>
            <a:spLocks noGrp="1"/>
          </p:cNvSpPr>
          <p:nvPr>
            <p:ph sz="quarter" idx="10"/>
          </p:nvPr>
        </p:nvSpPr>
        <p:spPr>
          <a:xfrm>
            <a:off x="584200" y="1435100"/>
            <a:ext cx="11018838" cy="3533275"/>
          </a:xfrm>
        </p:spPr>
        <p:txBody>
          <a:bodyPr/>
          <a:lstStyle/>
          <a:p>
            <a:r>
              <a:rPr lang="en-US"/>
              <a:t>C# Notebooks with GitHub integration</a:t>
            </a:r>
          </a:p>
          <a:p>
            <a:endParaRPr lang="en-US"/>
          </a:p>
          <a:p>
            <a:r>
              <a:rPr lang="en-US" err="1"/>
              <a:t>Autoscale</a:t>
            </a:r>
            <a:r>
              <a:rPr lang="en-US"/>
              <a:t> provisioned throughput</a:t>
            </a:r>
          </a:p>
          <a:p>
            <a:endParaRPr lang="en-US"/>
          </a:p>
          <a:p>
            <a:r>
              <a:rPr lang="en-US"/>
              <a:t>Private Link integration</a:t>
            </a:r>
          </a:p>
          <a:p>
            <a:endParaRPr lang="en-US"/>
          </a:p>
          <a:p>
            <a:r>
              <a:rPr lang="en-US"/>
              <a:t>Encryption at rest with customer managed keys</a:t>
            </a:r>
          </a:p>
        </p:txBody>
      </p:sp>
    </p:spTree>
    <p:extLst>
      <p:ext uri="{BB962C8B-B14F-4D97-AF65-F5344CB8AC3E}">
        <p14:creationId xmlns:p14="http://schemas.microsoft.com/office/powerpoint/2010/main" val="271740130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Questions?</a:t>
            </a:r>
          </a:p>
        </p:txBody>
      </p:sp>
      <p:sp>
        <p:nvSpPr>
          <p:cNvPr id="5" name="TextBox 4">
            <a:extLst>
              <a:ext uri="{FF2B5EF4-FFF2-40B4-BE49-F238E27FC236}">
                <a16:creationId xmlns:a16="http://schemas.microsoft.com/office/drawing/2014/main" id="{3D15A7CE-70C6-4CEF-87CC-95512A93E21E}"/>
              </a:ext>
            </a:extLst>
          </p:cNvPr>
          <p:cNvSpPr txBox="1"/>
          <p:nvPr/>
        </p:nvSpPr>
        <p:spPr>
          <a:xfrm>
            <a:off x="4544087" y="1729409"/>
            <a:ext cx="5824330"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000000"/>
                </a:solidFill>
                <a:effectLst/>
                <a:uLnTx/>
                <a:uFillTx/>
                <a:latin typeface="Segoe UI"/>
                <a:ea typeface="+mn-ea"/>
                <a:cs typeface="+mn-cs"/>
              </a:rPr>
              <a:t>Additional Azure Cosmos DB session</a:t>
            </a:r>
          </a:p>
        </p:txBody>
      </p:sp>
      <p:sp>
        <p:nvSpPr>
          <p:cNvPr id="6" name="Text Placeholder 5">
            <a:extLst>
              <a:ext uri="{FF2B5EF4-FFF2-40B4-BE49-F238E27FC236}">
                <a16:creationId xmlns:a16="http://schemas.microsoft.com/office/drawing/2014/main" id="{13401C3B-1407-47DF-9F22-40F902C967C8}"/>
              </a:ext>
            </a:extLst>
          </p:cNvPr>
          <p:cNvSpPr txBox="1">
            <a:spLocks/>
          </p:cNvSpPr>
          <p:nvPr/>
        </p:nvSpPr>
        <p:spPr>
          <a:xfrm>
            <a:off x="4451923" y="2071434"/>
            <a:ext cx="6878687" cy="1095685"/>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Segoe UI" panose="020B0502040204020203" pitchFamily="34" charset="0"/>
              </a:rPr>
              <a:t>INT 124 - Building real-time HTAP analytics solutions with Azure Cosmos DB &amp; Azure Synapse Analytics</a:t>
            </a:r>
            <a:endParaRPr kumimoji="0" lang="en-US" sz="2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pic>
        <p:nvPicPr>
          <p:cNvPr id="3" name="Picture 2" descr="See the source image">
            <a:extLst>
              <a:ext uri="{FF2B5EF4-FFF2-40B4-BE49-F238E27FC236}">
                <a16:creationId xmlns:a16="http://schemas.microsoft.com/office/drawing/2014/main" id="{9A42F2F4-D6F2-4D16-BD15-0AC3A93F7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4263" y="3559169"/>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See the source image">
            <a:extLst>
              <a:ext uri="{FF2B5EF4-FFF2-40B4-BE49-F238E27FC236}">
                <a16:creationId xmlns:a16="http://schemas.microsoft.com/office/drawing/2014/main" id="{DF74E004-77B8-48B4-B968-C088B15235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1170" y="3666173"/>
            <a:ext cx="1643940" cy="115759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CA8D866-3CEC-49A1-A86B-58013E301DEF}"/>
              </a:ext>
            </a:extLst>
          </p:cNvPr>
          <p:cNvSpPr txBox="1"/>
          <p:nvPr/>
        </p:nvSpPr>
        <p:spPr>
          <a:xfrm>
            <a:off x="4718151" y="5150690"/>
            <a:ext cx="2343824"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78D4"/>
                </a:solidFill>
                <a:effectLst/>
                <a:uLnTx/>
                <a:uFillTx/>
                <a:latin typeface="Segoe UI"/>
                <a:ea typeface="+mn-ea"/>
                <a:cs typeface="+mn-cs"/>
              </a:rPr>
              <a:t>@AzureCosmosDB</a:t>
            </a:r>
          </a:p>
        </p:txBody>
      </p:sp>
      <p:sp>
        <p:nvSpPr>
          <p:cNvPr id="12" name="TextBox 11">
            <a:extLst>
              <a:ext uri="{FF2B5EF4-FFF2-40B4-BE49-F238E27FC236}">
                <a16:creationId xmlns:a16="http://schemas.microsoft.com/office/drawing/2014/main" id="{970A8CA1-A492-4DCA-B658-C5A98C55D9A9}"/>
              </a:ext>
            </a:extLst>
          </p:cNvPr>
          <p:cNvSpPr txBox="1"/>
          <p:nvPr/>
        </p:nvSpPr>
        <p:spPr>
          <a:xfrm>
            <a:off x="7374302" y="5150689"/>
            <a:ext cx="3537677"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mn-cs"/>
                <a:hlinkClick r:id="rId5"/>
              </a:rPr>
              <a:t>youtube.com/</a:t>
            </a:r>
            <a:r>
              <a:rPr kumimoji="0" lang="en-US" sz="2000" b="0" i="0" u="none" strike="noStrike" kern="1200" cap="none" spc="0" normalizeH="0" baseline="0" noProof="0" err="1">
                <a:ln>
                  <a:noFill/>
                </a:ln>
                <a:solidFill>
                  <a:srgbClr val="000000"/>
                </a:solidFill>
                <a:effectLst/>
                <a:uLnTx/>
                <a:uFillTx/>
                <a:latin typeface="Segoe UI"/>
                <a:ea typeface="+mn-ea"/>
                <a:cs typeface="+mn-cs"/>
                <a:hlinkClick r:id="rId5"/>
              </a:rPr>
              <a:t>azurecosmosdb</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3063498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032320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83141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9144000" cy="1107996"/>
          </a:xfrm>
        </p:spPr>
        <p:txBody>
          <a:bodyPr/>
          <a:lstStyle/>
          <a:p>
            <a:r>
              <a:rPr lang="en-US"/>
              <a:t>Building scalable and secure applications with Azure Cosmos DB</a:t>
            </a:r>
          </a:p>
        </p:txBody>
      </p:sp>
      <p:sp>
        <p:nvSpPr>
          <p:cNvPr id="5" name="Text Placeholder 4"/>
          <p:cNvSpPr>
            <a:spLocks noGrp="1"/>
          </p:cNvSpPr>
          <p:nvPr>
            <p:ph type="body" sz="quarter" idx="12"/>
          </p:nvPr>
        </p:nvSpPr>
        <p:spPr/>
        <p:txBody>
          <a:bodyPr/>
          <a:lstStyle/>
          <a:p>
            <a:r>
              <a:rPr lang="en-US"/>
              <a:t>Deborah Chen &amp; Thomas Weiss, Program Managers</a:t>
            </a:r>
          </a:p>
        </p:txBody>
      </p:sp>
    </p:spTree>
    <p:extLst>
      <p:ext uri="{BB962C8B-B14F-4D97-AF65-F5344CB8AC3E}">
        <p14:creationId xmlns:p14="http://schemas.microsoft.com/office/powerpoint/2010/main" val="263937986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343BDA-13FC-4FA9-AED3-E486C9B92113}"/>
              </a:ext>
            </a:extLst>
          </p:cNvPr>
          <p:cNvSpPr>
            <a:spLocks noGrp="1"/>
          </p:cNvSpPr>
          <p:nvPr>
            <p:ph type="body" sz="quarter" idx="11"/>
          </p:nvPr>
        </p:nvSpPr>
        <p:spPr>
          <a:xfrm>
            <a:off x="577057" y="2554288"/>
            <a:ext cx="3205162" cy="609398"/>
          </a:xfrm>
        </p:spPr>
        <p:txBody>
          <a:bodyPr/>
          <a:lstStyle/>
          <a:p>
            <a:r>
              <a:rPr lang="en-US"/>
              <a:t>Certification session title here:</a:t>
            </a:r>
          </a:p>
          <a:p>
            <a:r>
              <a:rPr lang="en-US">
                <a:solidFill>
                  <a:schemeClr val="accent1"/>
                </a:solidFill>
                <a:latin typeface="+mj-lt"/>
              </a:rPr>
              <a:t>&lt;link here&gt;</a:t>
            </a:r>
          </a:p>
        </p:txBody>
      </p:sp>
    </p:spTree>
    <p:extLst>
      <p:ext uri="{BB962C8B-B14F-4D97-AF65-F5344CB8AC3E}">
        <p14:creationId xmlns:p14="http://schemas.microsoft.com/office/powerpoint/2010/main" val="329513967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589321" cy="2101088"/>
          </a:xfrm>
        </p:spPr>
        <p:txBody>
          <a:bodyPr/>
          <a:lstStyle/>
          <a:p>
            <a:r>
              <a:rPr lang="en-US"/>
              <a:t>Get started with new developer features</a:t>
            </a:r>
          </a:p>
          <a:p>
            <a:r>
              <a:rPr lang="en-US"/>
              <a:t>Scale your app automatically</a:t>
            </a:r>
          </a:p>
          <a:p>
            <a:r>
              <a:rPr lang="en-US"/>
              <a:t>Go to production with enterprise-grade security</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3EE25-D1C1-4BCD-AE7F-BDA483283219}"/>
              </a:ext>
            </a:extLst>
          </p:cNvPr>
          <p:cNvSpPr>
            <a:spLocks noGrp="1"/>
          </p:cNvSpPr>
          <p:nvPr>
            <p:ph type="title"/>
          </p:nvPr>
        </p:nvSpPr>
        <p:spPr/>
        <p:txBody>
          <a:bodyPr/>
          <a:lstStyle/>
          <a:p>
            <a:r>
              <a:rPr lang="en-US"/>
              <a:t>We're building an app!</a:t>
            </a:r>
          </a:p>
        </p:txBody>
      </p:sp>
      <p:sp>
        <p:nvSpPr>
          <p:cNvPr id="3" name="Content Placeholder 2">
            <a:extLst>
              <a:ext uri="{FF2B5EF4-FFF2-40B4-BE49-F238E27FC236}">
                <a16:creationId xmlns:a16="http://schemas.microsoft.com/office/drawing/2014/main" id="{2C669491-584A-4EDA-B405-87687164F87A}"/>
              </a:ext>
            </a:extLst>
          </p:cNvPr>
          <p:cNvSpPr>
            <a:spLocks noGrp="1"/>
          </p:cNvSpPr>
          <p:nvPr>
            <p:ph sz="quarter" idx="10"/>
          </p:nvPr>
        </p:nvSpPr>
        <p:spPr>
          <a:xfrm>
            <a:off x="584200" y="1435100"/>
            <a:ext cx="11018838" cy="2499146"/>
          </a:xfrm>
        </p:spPr>
        <p:txBody>
          <a:bodyPr/>
          <a:lstStyle/>
          <a:p>
            <a:r>
              <a:rPr lang="en-US"/>
              <a:t>Payment processing application for the financial services industry</a:t>
            </a:r>
          </a:p>
          <a:p>
            <a:endParaRPr lang="en-US"/>
          </a:p>
          <a:p>
            <a:r>
              <a:rPr lang="en-US"/>
              <a:t>Expect unpredictable traffic patterns</a:t>
            </a:r>
          </a:p>
          <a:p>
            <a:endParaRPr lang="en-US"/>
          </a:p>
          <a:p>
            <a:r>
              <a:rPr lang="en-US"/>
              <a:t>Need to comply with strong security requirements</a:t>
            </a:r>
          </a:p>
        </p:txBody>
      </p:sp>
    </p:spTree>
    <p:extLst>
      <p:ext uri="{BB962C8B-B14F-4D97-AF65-F5344CB8AC3E}">
        <p14:creationId xmlns:p14="http://schemas.microsoft.com/office/powerpoint/2010/main" val="199224237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29417-BFDC-4E14-820E-3493CCF15B79}"/>
              </a:ext>
            </a:extLst>
          </p:cNvPr>
          <p:cNvSpPr>
            <a:spLocks noGrp="1"/>
          </p:cNvSpPr>
          <p:nvPr>
            <p:ph type="title"/>
          </p:nvPr>
        </p:nvSpPr>
        <p:spPr/>
        <p:txBody>
          <a:bodyPr/>
          <a:lstStyle/>
          <a:p>
            <a:r>
              <a:rPr lang="en-US"/>
              <a:t>Developer Experience updates</a:t>
            </a:r>
          </a:p>
        </p:txBody>
      </p:sp>
      <p:sp>
        <p:nvSpPr>
          <p:cNvPr id="3" name="Content Placeholder 2">
            <a:extLst>
              <a:ext uri="{FF2B5EF4-FFF2-40B4-BE49-F238E27FC236}">
                <a16:creationId xmlns:a16="http://schemas.microsoft.com/office/drawing/2014/main" id="{C575D998-6462-4EA1-9915-D545362114BD}"/>
              </a:ext>
            </a:extLst>
          </p:cNvPr>
          <p:cNvSpPr>
            <a:spLocks noGrp="1"/>
          </p:cNvSpPr>
          <p:nvPr>
            <p:ph sz="quarter" idx="10"/>
          </p:nvPr>
        </p:nvSpPr>
        <p:spPr>
          <a:xfrm>
            <a:off x="584200" y="1435100"/>
            <a:ext cx="6160938" cy="4395049"/>
          </a:xfrm>
        </p:spPr>
        <p:txBody>
          <a:bodyPr/>
          <a:lstStyle/>
          <a:p>
            <a:r>
              <a:rPr lang="en-US" dirty="0"/>
              <a:t>Free tier</a:t>
            </a:r>
          </a:p>
          <a:p>
            <a:endParaRPr lang="en-US" dirty="0"/>
          </a:p>
          <a:p>
            <a:r>
              <a:rPr lang="en-US" dirty="0"/>
              <a:t>C# notebooks &amp; connect notebook workspace to GitHub (preview)</a:t>
            </a:r>
          </a:p>
          <a:p>
            <a:endParaRPr lang="en-US" dirty="0"/>
          </a:p>
          <a:p>
            <a:r>
              <a:rPr lang="en-US" dirty="0"/>
              <a:t>New, improved Python &amp; Java SDK (</a:t>
            </a:r>
            <a:r>
              <a:rPr lang="en-US"/>
              <a:t>Version 4)</a:t>
            </a:r>
            <a:endParaRPr lang="en-US" dirty="0"/>
          </a:p>
          <a:p>
            <a:endParaRPr lang="en-US" dirty="0"/>
          </a:p>
          <a:p>
            <a:endParaRPr lang="en-US" dirty="0"/>
          </a:p>
        </p:txBody>
      </p:sp>
      <p:pic>
        <p:nvPicPr>
          <p:cNvPr id="8" name="Picture 7" descr="A screenshot of a cell phone&#10;&#10;Description automatically generated">
            <a:extLst>
              <a:ext uri="{FF2B5EF4-FFF2-40B4-BE49-F238E27FC236}">
                <a16:creationId xmlns:a16="http://schemas.microsoft.com/office/drawing/2014/main" id="{56BAA014-09D9-445A-9D28-3A74E9513916}"/>
              </a:ext>
            </a:extLst>
          </p:cNvPr>
          <p:cNvPicPr>
            <a:picLocks noChangeAspect="1"/>
          </p:cNvPicPr>
          <p:nvPr/>
        </p:nvPicPr>
        <p:blipFill>
          <a:blip r:embed="rId2"/>
          <a:stretch>
            <a:fillRect/>
          </a:stretch>
        </p:blipFill>
        <p:spPr>
          <a:xfrm>
            <a:off x="6586772" y="1935480"/>
            <a:ext cx="5353768" cy="2811780"/>
          </a:xfrm>
          <a:prstGeom prst="rect">
            <a:avLst/>
          </a:prstGeom>
        </p:spPr>
      </p:pic>
    </p:spTree>
    <p:extLst>
      <p:ext uri="{BB962C8B-B14F-4D97-AF65-F5344CB8AC3E}">
        <p14:creationId xmlns:p14="http://schemas.microsoft.com/office/powerpoint/2010/main" val="255619856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CF94D7E-9DE5-4F9D-A50B-772FD645671D}"/>
              </a:ext>
            </a:extLst>
          </p:cNvPr>
          <p:cNvSpPr>
            <a:spLocks noGrp="1"/>
          </p:cNvSpPr>
          <p:nvPr>
            <p:ph type="title"/>
          </p:nvPr>
        </p:nvSpPr>
        <p:spPr>
          <a:xfrm>
            <a:off x="588263" y="457200"/>
            <a:ext cx="11018520" cy="553998"/>
          </a:xfrm>
        </p:spPr>
        <p:txBody>
          <a:bodyPr/>
          <a:lstStyle/>
          <a:p>
            <a:r>
              <a:rPr lang="en-US"/>
              <a:t>Azure Cosmos DB </a:t>
            </a:r>
            <a:r>
              <a:rPr lang="en-US" err="1"/>
              <a:t>Autoscale</a:t>
            </a:r>
            <a:r>
              <a:rPr lang="en-US"/>
              <a:t> (GA)</a:t>
            </a:r>
          </a:p>
        </p:txBody>
      </p:sp>
      <p:sp>
        <p:nvSpPr>
          <p:cNvPr id="5" name="Content Placeholder 4">
            <a:extLst>
              <a:ext uri="{FF2B5EF4-FFF2-40B4-BE49-F238E27FC236}">
                <a16:creationId xmlns:a16="http://schemas.microsoft.com/office/drawing/2014/main" id="{A353D1D0-6590-4F4B-8906-54E6CA4EDEC7}"/>
              </a:ext>
            </a:extLst>
          </p:cNvPr>
          <p:cNvSpPr>
            <a:spLocks noGrp="1"/>
          </p:cNvSpPr>
          <p:nvPr>
            <p:ph sz="quarter" idx="10"/>
          </p:nvPr>
        </p:nvSpPr>
        <p:spPr>
          <a:xfrm>
            <a:off x="584200" y="1435100"/>
            <a:ext cx="11085286" cy="7054239"/>
          </a:xfrm>
        </p:spPr>
        <p:txBody>
          <a:bodyPr/>
          <a:lstStyle/>
          <a:p>
            <a:r>
              <a:rPr lang="en-US"/>
              <a:t>Automatically instantly scales RU/s based on usage, within 10x range</a:t>
            </a:r>
          </a:p>
          <a:p>
            <a:pPr marL="0" indent="0">
              <a:buNone/>
            </a:pPr>
            <a:endParaRPr lang="en-US"/>
          </a:p>
          <a:p>
            <a:r>
              <a:rPr lang="en-US" b="1"/>
              <a:t>NEW: </a:t>
            </a:r>
            <a:r>
              <a:rPr lang="en-US"/>
              <a:t>custom max RU/s &amp; enable </a:t>
            </a:r>
            <a:r>
              <a:rPr lang="en-US" err="1"/>
              <a:t>autoscale</a:t>
            </a:r>
            <a:r>
              <a:rPr lang="en-US"/>
              <a:t> on existing workloads</a:t>
            </a:r>
          </a:p>
          <a:p>
            <a:endParaRPr lang="en-US"/>
          </a:p>
          <a:p>
            <a:r>
              <a:rPr lang="en-US"/>
              <a:t>Programmatic support now available</a:t>
            </a:r>
          </a:p>
          <a:p>
            <a:pPr lvl="1"/>
            <a:r>
              <a:rPr lang="en-US"/>
              <a:t>SDK, ARM, Portal available today</a:t>
            </a:r>
          </a:p>
          <a:p>
            <a:pPr lvl="1"/>
            <a:r>
              <a:rPr lang="en-US"/>
              <a:t>PowerShell, CLI – upcoming release</a:t>
            </a:r>
          </a:p>
          <a:p>
            <a:pPr lvl="1"/>
            <a:endParaRPr lang="en-US"/>
          </a:p>
          <a:p>
            <a:r>
              <a:rPr lang="en-US"/>
              <a:t>Great for variable/unpredictable</a:t>
            </a:r>
          </a:p>
          <a:p>
            <a:pPr marL="0" indent="0">
              <a:buNone/>
            </a:pPr>
            <a:r>
              <a:rPr lang="en-US"/>
              <a:t>  workloads</a:t>
            </a:r>
          </a:p>
          <a:p>
            <a:endParaRPr lang="en-US"/>
          </a:p>
          <a:p>
            <a:pPr marL="0" indent="0">
              <a:buNone/>
            </a:pPr>
            <a:endParaRPr lang="en-US"/>
          </a:p>
          <a:p>
            <a:endParaRPr lang="en-US"/>
          </a:p>
        </p:txBody>
      </p:sp>
      <p:pic>
        <p:nvPicPr>
          <p:cNvPr id="8" name="Picture 7">
            <a:extLst>
              <a:ext uri="{FF2B5EF4-FFF2-40B4-BE49-F238E27FC236}">
                <a16:creationId xmlns:a16="http://schemas.microsoft.com/office/drawing/2014/main" id="{30D66032-001C-42D5-8727-218CE544C291}"/>
              </a:ext>
            </a:extLst>
          </p:cNvPr>
          <p:cNvPicPr>
            <a:picLocks noChangeAspect="1"/>
          </p:cNvPicPr>
          <p:nvPr/>
        </p:nvPicPr>
        <p:blipFill>
          <a:blip r:embed="rId3"/>
          <a:stretch>
            <a:fillRect/>
          </a:stretch>
        </p:blipFill>
        <p:spPr>
          <a:xfrm>
            <a:off x="6725921" y="3429000"/>
            <a:ext cx="5229859" cy="2651759"/>
          </a:xfrm>
          <a:prstGeom prst="rect">
            <a:avLst/>
          </a:prstGeom>
          <a:ln>
            <a:solidFill>
              <a:schemeClr val="accent1"/>
            </a:solidFill>
          </a:ln>
        </p:spPr>
      </p:pic>
    </p:spTree>
    <p:extLst>
      <p:ext uri="{BB962C8B-B14F-4D97-AF65-F5344CB8AC3E}">
        <p14:creationId xmlns:p14="http://schemas.microsoft.com/office/powerpoint/2010/main" val="10673811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6A2AB-B11F-433D-9797-0723BB16BDDE}"/>
              </a:ext>
            </a:extLst>
          </p:cNvPr>
          <p:cNvSpPr>
            <a:spLocks noGrp="1"/>
          </p:cNvSpPr>
          <p:nvPr>
            <p:ph type="title"/>
          </p:nvPr>
        </p:nvSpPr>
        <p:spPr/>
        <p:txBody>
          <a:bodyPr/>
          <a:lstStyle/>
          <a:p>
            <a:r>
              <a:rPr lang="en-US"/>
              <a:t>Announcing Azure Cosmos DB serverless</a:t>
            </a:r>
          </a:p>
        </p:txBody>
      </p:sp>
      <p:sp>
        <p:nvSpPr>
          <p:cNvPr id="3" name="Content Placeholder 2">
            <a:extLst>
              <a:ext uri="{FF2B5EF4-FFF2-40B4-BE49-F238E27FC236}">
                <a16:creationId xmlns:a16="http://schemas.microsoft.com/office/drawing/2014/main" id="{D675E9F5-06C6-46AF-8BC5-DDA17219D1B3}"/>
              </a:ext>
            </a:extLst>
          </p:cNvPr>
          <p:cNvSpPr>
            <a:spLocks noGrp="1"/>
          </p:cNvSpPr>
          <p:nvPr>
            <p:ph sz="quarter" idx="12"/>
          </p:nvPr>
        </p:nvSpPr>
        <p:spPr>
          <a:xfrm>
            <a:off x="584199" y="1435100"/>
            <a:ext cx="7081060" cy="3003899"/>
          </a:xfrm>
        </p:spPr>
        <p:txBody>
          <a:bodyPr/>
          <a:lstStyle/>
          <a:p>
            <a:r>
              <a:rPr lang="en-US"/>
              <a:t>Pure </a:t>
            </a:r>
            <a:r>
              <a:rPr lang="en-US" b="1"/>
              <a:t>consumption model</a:t>
            </a:r>
            <a:r>
              <a:rPr lang="en-US"/>
              <a:t>: pay only for</a:t>
            </a:r>
          </a:p>
          <a:p>
            <a:pPr lvl="1"/>
            <a:r>
              <a:rPr lang="en-US"/>
              <a:t>Consumed Request Units</a:t>
            </a:r>
          </a:p>
          <a:p>
            <a:pPr lvl="1"/>
            <a:r>
              <a:rPr lang="en-US"/>
              <a:t>Consumed storage</a:t>
            </a:r>
          </a:p>
          <a:p>
            <a:pPr lvl="1"/>
            <a:endParaRPr lang="en-US"/>
          </a:p>
          <a:p>
            <a:r>
              <a:rPr lang="en-US"/>
              <a:t>Lowers even further Azure Cosmos DB's entry price</a:t>
            </a:r>
          </a:p>
          <a:p>
            <a:endParaRPr lang="en-US" b="1"/>
          </a:p>
        </p:txBody>
      </p:sp>
      <p:pic>
        <p:nvPicPr>
          <p:cNvPr id="4" name="Picture 3" descr="A picture containing object, sitting, front, dark&#10;&#10;Description automatically generated">
            <a:extLst>
              <a:ext uri="{FF2B5EF4-FFF2-40B4-BE49-F238E27FC236}">
                <a16:creationId xmlns:a16="http://schemas.microsoft.com/office/drawing/2014/main" id="{B12AC641-CFE5-44FF-BD07-93C48CED2859}"/>
              </a:ext>
            </a:extLst>
          </p:cNvPr>
          <p:cNvPicPr>
            <a:picLocks noChangeAspect="1"/>
          </p:cNvPicPr>
          <p:nvPr/>
        </p:nvPicPr>
        <p:blipFill rotWithShape="1">
          <a:blip r:embed="rId2"/>
          <a:srcRect l="2643" r="54042"/>
          <a:stretch/>
        </p:blipFill>
        <p:spPr>
          <a:xfrm>
            <a:off x="8682456" y="2086661"/>
            <a:ext cx="2078181" cy="2328874"/>
          </a:xfrm>
          <a:prstGeom prst="rect">
            <a:avLst/>
          </a:prstGeom>
        </p:spPr>
      </p:pic>
      <p:grpSp>
        <p:nvGrpSpPr>
          <p:cNvPr id="5" name="Group 4">
            <a:extLst>
              <a:ext uri="{FF2B5EF4-FFF2-40B4-BE49-F238E27FC236}">
                <a16:creationId xmlns:a16="http://schemas.microsoft.com/office/drawing/2014/main" id="{DC37659D-2911-45B6-BCFC-937BE2E8D578}"/>
              </a:ext>
            </a:extLst>
          </p:cNvPr>
          <p:cNvGrpSpPr/>
          <p:nvPr/>
        </p:nvGrpSpPr>
        <p:grpSpPr>
          <a:xfrm>
            <a:off x="8885657" y="1927989"/>
            <a:ext cx="553998" cy="553998"/>
            <a:chOff x="6483927" y="2576945"/>
            <a:chExt cx="553998" cy="553998"/>
          </a:xfrm>
          <a:solidFill>
            <a:srgbClr val="92D050"/>
          </a:solidFill>
        </p:grpSpPr>
        <p:sp>
          <p:nvSpPr>
            <p:cNvPr id="10" name="Teardrop 9">
              <a:extLst>
                <a:ext uri="{FF2B5EF4-FFF2-40B4-BE49-F238E27FC236}">
                  <a16:creationId xmlns:a16="http://schemas.microsoft.com/office/drawing/2014/main" id="{2D471D98-C0BE-4069-95B5-30C3201BCAD8}"/>
                </a:ext>
              </a:extLst>
            </p:cNvPr>
            <p:cNvSpPr/>
            <p:nvPr/>
          </p:nvSpPr>
          <p:spPr bwMode="auto">
            <a:xfrm rot="8100000">
              <a:off x="6483927" y="2576945"/>
              <a:ext cx="553998" cy="553998"/>
            </a:xfrm>
            <a:prstGeom prst="teardrop">
              <a:avLst/>
            </a:prstGeom>
            <a:grp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DBEBAE8E-273C-4C7E-B2C6-ED46BC88A7E3}"/>
                </a:ext>
              </a:extLst>
            </p:cNvPr>
            <p:cNvSpPr txBox="1"/>
            <p:nvPr/>
          </p:nvSpPr>
          <p:spPr>
            <a:xfrm>
              <a:off x="6603908" y="2700055"/>
              <a:ext cx="314036" cy="369332"/>
            </a:xfrm>
            <a:prstGeom prst="rect">
              <a:avLst/>
            </a:prstGeom>
            <a:noFill/>
          </p:spPr>
          <p:txBody>
            <a:bodyPr wrap="square" lIns="0" tIns="0" rIns="0" bIns="0" rtlCol="0">
              <a:spAutoFit/>
            </a:bodyPr>
            <a:lstStyle/>
            <a:p>
              <a:pPr algn="ctr"/>
              <a:r>
                <a:rPr lang="en-US" sz="2400" b="1">
                  <a:solidFill>
                    <a:schemeClr val="bg1"/>
                  </a:solidFill>
                </a:rPr>
                <a:t>$</a:t>
              </a:r>
            </a:p>
          </p:txBody>
        </p:sp>
      </p:grpSp>
      <p:grpSp>
        <p:nvGrpSpPr>
          <p:cNvPr id="15" name="Group 14">
            <a:extLst>
              <a:ext uri="{FF2B5EF4-FFF2-40B4-BE49-F238E27FC236}">
                <a16:creationId xmlns:a16="http://schemas.microsoft.com/office/drawing/2014/main" id="{0579E8A2-173F-4076-9E94-26E30C8D3E92}"/>
              </a:ext>
            </a:extLst>
          </p:cNvPr>
          <p:cNvGrpSpPr/>
          <p:nvPr/>
        </p:nvGrpSpPr>
        <p:grpSpPr>
          <a:xfrm>
            <a:off x="10024774" y="2823310"/>
            <a:ext cx="553998" cy="553998"/>
            <a:chOff x="6483927" y="2576945"/>
            <a:chExt cx="553998" cy="553998"/>
          </a:xfrm>
          <a:solidFill>
            <a:srgbClr val="92D050"/>
          </a:solidFill>
        </p:grpSpPr>
        <p:sp>
          <p:nvSpPr>
            <p:cNvPr id="13" name="Teardrop 12">
              <a:extLst>
                <a:ext uri="{FF2B5EF4-FFF2-40B4-BE49-F238E27FC236}">
                  <a16:creationId xmlns:a16="http://schemas.microsoft.com/office/drawing/2014/main" id="{3824599F-0BAD-4C5E-BC1B-B4C4D2D4C423}"/>
                </a:ext>
              </a:extLst>
            </p:cNvPr>
            <p:cNvSpPr/>
            <p:nvPr/>
          </p:nvSpPr>
          <p:spPr bwMode="auto">
            <a:xfrm rot="8100000">
              <a:off x="6483927" y="2576945"/>
              <a:ext cx="553998" cy="553998"/>
            </a:xfrm>
            <a:prstGeom prst="teardrop">
              <a:avLst/>
            </a:prstGeom>
            <a:grp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4" name="TextBox 13">
              <a:extLst>
                <a:ext uri="{FF2B5EF4-FFF2-40B4-BE49-F238E27FC236}">
                  <a16:creationId xmlns:a16="http://schemas.microsoft.com/office/drawing/2014/main" id="{C71D93F9-01EB-4685-91E4-FA7A85A84EEA}"/>
                </a:ext>
              </a:extLst>
            </p:cNvPr>
            <p:cNvSpPr txBox="1"/>
            <p:nvPr/>
          </p:nvSpPr>
          <p:spPr>
            <a:xfrm>
              <a:off x="6603908" y="2700055"/>
              <a:ext cx="314036" cy="369332"/>
            </a:xfrm>
            <a:prstGeom prst="rect">
              <a:avLst/>
            </a:prstGeom>
            <a:noFill/>
          </p:spPr>
          <p:txBody>
            <a:bodyPr wrap="square" lIns="0" tIns="0" rIns="0" bIns="0" rtlCol="0">
              <a:spAutoFit/>
            </a:bodyPr>
            <a:lstStyle/>
            <a:p>
              <a:pPr algn="ctr"/>
              <a:r>
                <a:rPr lang="en-US" sz="2400" b="1">
                  <a:solidFill>
                    <a:schemeClr val="bg1"/>
                  </a:solidFill>
                </a:rPr>
                <a:t>$</a:t>
              </a:r>
            </a:p>
          </p:txBody>
        </p:sp>
      </p:grpSp>
      <p:grpSp>
        <p:nvGrpSpPr>
          <p:cNvPr id="19" name="Group 18">
            <a:extLst>
              <a:ext uri="{FF2B5EF4-FFF2-40B4-BE49-F238E27FC236}">
                <a16:creationId xmlns:a16="http://schemas.microsoft.com/office/drawing/2014/main" id="{B849B212-DCD4-4485-9FB0-23E431698F0C}"/>
              </a:ext>
            </a:extLst>
          </p:cNvPr>
          <p:cNvGrpSpPr/>
          <p:nvPr/>
        </p:nvGrpSpPr>
        <p:grpSpPr>
          <a:xfrm>
            <a:off x="9810285" y="1665991"/>
            <a:ext cx="553998" cy="553998"/>
            <a:chOff x="6483927" y="2576945"/>
            <a:chExt cx="553998" cy="553998"/>
          </a:xfrm>
          <a:solidFill>
            <a:srgbClr val="92D050"/>
          </a:solidFill>
        </p:grpSpPr>
        <p:sp>
          <p:nvSpPr>
            <p:cNvPr id="17" name="Teardrop 16">
              <a:extLst>
                <a:ext uri="{FF2B5EF4-FFF2-40B4-BE49-F238E27FC236}">
                  <a16:creationId xmlns:a16="http://schemas.microsoft.com/office/drawing/2014/main" id="{FE45DCEB-44F0-48F7-B853-879E1EEE1229}"/>
                </a:ext>
              </a:extLst>
            </p:cNvPr>
            <p:cNvSpPr/>
            <p:nvPr/>
          </p:nvSpPr>
          <p:spPr bwMode="auto">
            <a:xfrm rot="8100000">
              <a:off x="6483927" y="2576945"/>
              <a:ext cx="553998" cy="553998"/>
            </a:xfrm>
            <a:prstGeom prst="teardrop">
              <a:avLst/>
            </a:prstGeom>
            <a:grp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TextBox 17">
              <a:extLst>
                <a:ext uri="{FF2B5EF4-FFF2-40B4-BE49-F238E27FC236}">
                  <a16:creationId xmlns:a16="http://schemas.microsoft.com/office/drawing/2014/main" id="{83412EB2-BD8C-4693-809D-5B5DB3864C6D}"/>
                </a:ext>
              </a:extLst>
            </p:cNvPr>
            <p:cNvSpPr txBox="1"/>
            <p:nvPr/>
          </p:nvSpPr>
          <p:spPr>
            <a:xfrm>
              <a:off x="6603908" y="2700055"/>
              <a:ext cx="314036" cy="369332"/>
            </a:xfrm>
            <a:prstGeom prst="rect">
              <a:avLst/>
            </a:prstGeom>
            <a:noFill/>
          </p:spPr>
          <p:txBody>
            <a:bodyPr wrap="square" lIns="0" tIns="0" rIns="0" bIns="0" rtlCol="0">
              <a:spAutoFit/>
            </a:bodyPr>
            <a:lstStyle/>
            <a:p>
              <a:pPr algn="ctr"/>
              <a:r>
                <a:rPr lang="en-US" sz="2400" b="1">
                  <a:solidFill>
                    <a:schemeClr val="bg1"/>
                  </a:solidFill>
                </a:rPr>
                <a:t>$</a:t>
              </a:r>
            </a:p>
          </p:txBody>
        </p:sp>
      </p:grpSp>
      <p:grpSp>
        <p:nvGrpSpPr>
          <p:cNvPr id="23" name="Group 22">
            <a:extLst>
              <a:ext uri="{FF2B5EF4-FFF2-40B4-BE49-F238E27FC236}">
                <a16:creationId xmlns:a16="http://schemas.microsoft.com/office/drawing/2014/main" id="{F692F4EE-7370-4580-8EE1-285A68A37C5E}"/>
              </a:ext>
            </a:extLst>
          </p:cNvPr>
          <p:cNvGrpSpPr/>
          <p:nvPr/>
        </p:nvGrpSpPr>
        <p:grpSpPr>
          <a:xfrm>
            <a:off x="9324201" y="3076139"/>
            <a:ext cx="553998" cy="553998"/>
            <a:chOff x="6483927" y="2576945"/>
            <a:chExt cx="553998" cy="553998"/>
          </a:xfrm>
          <a:solidFill>
            <a:srgbClr val="92D050"/>
          </a:solidFill>
        </p:grpSpPr>
        <p:sp>
          <p:nvSpPr>
            <p:cNvPr id="21" name="Teardrop 20">
              <a:extLst>
                <a:ext uri="{FF2B5EF4-FFF2-40B4-BE49-F238E27FC236}">
                  <a16:creationId xmlns:a16="http://schemas.microsoft.com/office/drawing/2014/main" id="{C4EFDFD0-F78B-4D32-AA59-78FF0C788219}"/>
                </a:ext>
              </a:extLst>
            </p:cNvPr>
            <p:cNvSpPr/>
            <p:nvPr/>
          </p:nvSpPr>
          <p:spPr bwMode="auto">
            <a:xfrm rot="8100000">
              <a:off x="6483927" y="2576945"/>
              <a:ext cx="553998" cy="553998"/>
            </a:xfrm>
            <a:prstGeom prst="teardrop">
              <a:avLst/>
            </a:prstGeom>
            <a:grp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2" name="TextBox 21">
              <a:extLst>
                <a:ext uri="{FF2B5EF4-FFF2-40B4-BE49-F238E27FC236}">
                  <a16:creationId xmlns:a16="http://schemas.microsoft.com/office/drawing/2014/main" id="{2AB9AC2C-B534-4C08-964D-67ADBF51019D}"/>
                </a:ext>
              </a:extLst>
            </p:cNvPr>
            <p:cNvSpPr txBox="1"/>
            <p:nvPr/>
          </p:nvSpPr>
          <p:spPr>
            <a:xfrm>
              <a:off x="6603908" y="2700055"/>
              <a:ext cx="314036" cy="369332"/>
            </a:xfrm>
            <a:prstGeom prst="rect">
              <a:avLst/>
            </a:prstGeom>
            <a:noFill/>
          </p:spPr>
          <p:txBody>
            <a:bodyPr wrap="square" lIns="0" tIns="0" rIns="0" bIns="0" rtlCol="0">
              <a:spAutoFit/>
            </a:bodyPr>
            <a:lstStyle/>
            <a:p>
              <a:pPr algn="ctr"/>
              <a:r>
                <a:rPr lang="en-US" sz="2400" b="1">
                  <a:solidFill>
                    <a:schemeClr val="bg1"/>
                  </a:solidFill>
                </a:rPr>
                <a:t>$</a:t>
              </a:r>
            </a:p>
          </p:txBody>
        </p:sp>
      </p:grpSp>
      <p:cxnSp>
        <p:nvCxnSpPr>
          <p:cNvPr id="36" name="Straight Connector 35">
            <a:extLst>
              <a:ext uri="{FF2B5EF4-FFF2-40B4-BE49-F238E27FC236}">
                <a16:creationId xmlns:a16="http://schemas.microsoft.com/office/drawing/2014/main" id="{CEF3AAA1-9E12-47F6-9675-F73801E046C9}"/>
              </a:ext>
            </a:extLst>
          </p:cNvPr>
          <p:cNvCxnSpPr>
            <a:cxnSpLocks/>
          </p:cNvCxnSpPr>
          <p:nvPr/>
        </p:nvCxnSpPr>
        <p:spPr>
          <a:xfrm>
            <a:off x="8408534" y="1485498"/>
            <a:ext cx="0" cy="2734202"/>
          </a:xfrm>
          <a:prstGeom prst="line">
            <a:avLst/>
          </a:prstGeom>
          <a:ln w="1270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8DC997D-96D6-46C1-81B0-F1525467CD86}"/>
              </a:ext>
            </a:extLst>
          </p:cNvPr>
          <p:cNvCxnSpPr>
            <a:cxnSpLocks/>
          </p:cNvCxnSpPr>
          <p:nvPr/>
        </p:nvCxnSpPr>
        <p:spPr>
          <a:xfrm flipH="1">
            <a:off x="8232846" y="4075321"/>
            <a:ext cx="3050744" cy="0"/>
          </a:xfrm>
          <a:prstGeom prst="line">
            <a:avLst/>
          </a:prstGeom>
          <a:ln w="1270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06C14F3E-6692-4C0C-9362-1FE360E1B8F6}"/>
              </a:ext>
            </a:extLst>
          </p:cNvPr>
          <p:cNvSpPr/>
          <p:nvPr/>
        </p:nvSpPr>
        <p:spPr bwMode="auto">
          <a:xfrm>
            <a:off x="9489238" y="1942499"/>
            <a:ext cx="991402" cy="991402"/>
          </a:xfrm>
          <a:prstGeom prst="ellipse">
            <a:avLst/>
          </a:prstGeom>
          <a:solidFill>
            <a:srgbClr val="92D05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45720"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4000" b="1">
                <a:solidFill>
                  <a:srgbClr val="FFFFFF"/>
                </a:solidFill>
                <a:ea typeface="Segoe UI" pitchFamily="34" charset="0"/>
                <a:cs typeface="Segoe UI" pitchFamily="34" charset="0"/>
              </a:rPr>
              <a:t>$</a:t>
            </a:r>
          </a:p>
        </p:txBody>
      </p:sp>
      <p:sp>
        <p:nvSpPr>
          <p:cNvPr id="39" name="Arc 38">
            <a:extLst>
              <a:ext uri="{FF2B5EF4-FFF2-40B4-BE49-F238E27FC236}">
                <a16:creationId xmlns:a16="http://schemas.microsoft.com/office/drawing/2014/main" id="{CD99D156-7445-4E2C-8516-3F161ADE5022}"/>
              </a:ext>
            </a:extLst>
          </p:cNvPr>
          <p:cNvSpPr/>
          <p:nvPr/>
        </p:nvSpPr>
        <p:spPr>
          <a:xfrm rot="11797728">
            <a:off x="8633759" y="828985"/>
            <a:ext cx="4053223" cy="2734947"/>
          </a:xfrm>
          <a:prstGeom prst="arc">
            <a:avLst>
              <a:gd name="adj1" fmla="val 14429508"/>
              <a:gd name="adj2" fmla="val 21180644"/>
            </a:avLst>
          </a:prstGeom>
          <a:ln w="127000">
            <a:solidFill>
              <a:schemeClr val="tx1"/>
            </a:solidFill>
            <a:headEnd type="triangl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Star: 5 Points 30">
            <a:extLst>
              <a:ext uri="{FF2B5EF4-FFF2-40B4-BE49-F238E27FC236}">
                <a16:creationId xmlns:a16="http://schemas.microsoft.com/office/drawing/2014/main" id="{169426AA-2544-439B-914E-E90DECD569D8}"/>
              </a:ext>
            </a:extLst>
          </p:cNvPr>
          <p:cNvSpPr/>
          <p:nvPr/>
        </p:nvSpPr>
        <p:spPr bwMode="auto">
          <a:xfrm>
            <a:off x="9042284" y="113487"/>
            <a:ext cx="1202027" cy="1098251"/>
          </a:xfrm>
          <a:prstGeom prst="star5">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2" name="TextBox 31">
            <a:extLst>
              <a:ext uri="{FF2B5EF4-FFF2-40B4-BE49-F238E27FC236}">
                <a16:creationId xmlns:a16="http://schemas.microsoft.com/office/drawing/2014/main" id="{341221DC-9C71-472C-82FB-BFA07F25F240}"/>
              </a:ext>
            </a:extLst>
          </p:cNvPr>
          <p:cNvSpPr txBox="1"/>
          <p:nvPr/>
        </p:nvSpPr>
        <p:spPr>
          <a:xfrm>
            <a:off x="9218501" y="441345"/>
            <a:ext cx="849592" cy="615553"/>
          </a:xfrm>
          <a:prstGeom prst="rect">
            <a:avLst/>
          </a:prstGeom>
          <a:noFill/>
        </p:spPr>
        <p:txBody>
          <a:bodyPr wrap="none" lIns="0" tIns="0" rIns="0" bIns="0" rtlCol="0">
            <a:spAutoFit/>
          </a:bodyPr>
          <a:lstStyle/>
          <a:p>
            <a:pPr algn="ctr"/>
            <a:r>
              <a:rPr lang="en-US" sz="2000"/>
              <a:t>coming</a:t>
            </a:r>
          </a:p>
          <a:p>
            <a:pPr algn="ctr"/>
            <a:r>
              <a:rPr lang="en-US" sz="2000"/>
              <a:t>soon</a:t>
            </a:r>
          </a:p>
        </p:txBody>
      </p:sp>
      <p:sp>
        <p:nvSpPr>
          <p:cNvPr id="12" name="TextBox 11">
            <a:extLst>
              <a:ext uri="{FF2B5EF4-FFF2-40B4-BE49-F238E27FC236}">
                <a16:creationId xmlns:a16="http://schemas.microsoft.com/office/drawing/2014/main" id="{8A21F7D8-7B2E-4DFD-BBCD-9504943025F3}"/>
              </a:ext>
            </a:extLst>
          </p:cNvPr>
          <p:cNvSpPr txBox="1"/>
          <p:nvPr/>
        </p:nvSpPr>
        <p:spPr>
          <a:xfrm>
            <a:off x="583682" y="4501283"/>
            <a:ext cx="10699908" cy="861774"/>
          </a:xfrm>
          <a:prstGeom prst="rect">
            <a:avLst/>
          </a:prstGeom>
          <a:noFill/>
        </p:spPr>
        <p:txBody>
          <a:bodyPr wrap="square" lIns="0" tIns="0" rIns="0" bIns="0" rtlCol="0">
            <a:spAutoFit/>
          </a:bodyPr>
          <a:lstStyle/>
          <a:p>
            <a:pPr marL="228600" indent="-228600" defTabSz="932742">
              <a:spcBef>
                <a:spcPct val="20000"/>
              </a:spcBef>
              <a:buSzPct val="90000"/>
              <a:buFont typeface="Wingdings" panose="05000000000000000000" pitchFamily="2" charset="2"/>
              <a:buChar char=""/>
            </a:pPr>
            <a:r>
              <a:rPr lang="en-US" sz="2800">
                <a:cs typeface="Segoe UI" panose="020B0502040204020203" pitchFamily="34" charset="0"/>
              </a:rPr>
              <a:t>Great option for small-to-medium workloads that don't require </a:t>
            </a:r>
            <a:r>
              <a:rPr lang="en-US" sz="2800" dirty="0">
                <a:cs typeface="Segoe UI" panose="020B0502040204020203" pitchFamily="34" charset="0"/>
              </a:rPr>
              <a:t>actual</a:t>
            </a:r>
            <a:r>
              <a:rPr lang="en-US" sz="2800">
                <a:cs typeface="Segoe UI" panose="020B0502040204020203" pitchFamily="34" charset="0"/>
              </a:rPr>
              <a:t> throughput and receive requests sporadically</a:t>
            </a:r>
          </a:p>
        </p:txBody>
      </p:sp>
    </p:spTree>
    <p:extLst>
      <p:ext uri="{BB962C8B-B14F-4D97-AF65-F5344CB8AC3E}">
        <p14:creationId xmlns:p14="http://schemas.microsoft.com/office/powerpoint/2010/main" val="34761891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47" presetClass="entr" presetSubtype="0" fill="hold" nodeType="withEffect">
                                  <p:stCondLst>
                                    <p:cond delay="1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anim calcmode="lin" valueType="num">
                                      <p:cBhvr>
                                        <p:cTn id="20" dur="500" fill="hold"/>
                                        <p:tgtEl>
                                          <p:spTgt spid="5"/>
                                        </p:tgtEl>
                                        <p:attrNameLst>
                                          <p:attrName>ppt_x</p:attrName>
                                        </p:attrNameLst>
                                      </p:cBhvr>
                                      <p:tavLst>
                                        <p:tav tm="0">
                                          <p:val>
                                            <p:strVal val="#ppt_x"/>
                                          </p:val>
                                        </p:tav>
                                        <p:tav tm="100000">
                                          <p:val>
                                            <p:strVal val="#ppt_x"/>
                                          </p:val>
                                        </p:tav>
                                      </p:tavLst>
                                    </p:anim>
                                    <p:anim calcmode="lin" valueType="num">
                                      <p:cBhvr>
                                        <p:cTn id="21" dur="500" fill="hold"/>
                                        <p:tgtEl>
                                          <p:spTgt spid="5"/>
                                        </p:tgtEl>
                                        <p:attrNameLst>
                                          <p:attrName>ppt_y</p:attrName>
                                        </p:attrNameLst>
                                      </p:cBhvr>
                                      <p:tavLst>
                                        <p:tav tm="0">
                                          <p:val>
                                            <p:strVal val="#ppt_y-.1"/>
                                          </p:val>
                                        </p:tav>
                                        <p:tav tm="100000">
                                          <p:val>
                                            <p:strVal val="#ppt_y"/>
                                          </p:val>
                                        </p:tav>
                                      </p:tavLst>
                                    </p:anim>
                                  </p:childTnLst>
                                </p:cTn>
                              </p:par>
                              <p:par>
                                <p:cTn id="22" presetID="47" presetClass="entr" presetSubtype="0" fill="hold" nodeType="withEffect">
                                  <p:stCondLst>
                                    <p:cond delay="2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anim calcmode="lin" valueType="num">
                                      <p:cBhvr>
                                        <p:cTn id="25" dur="500" fill="hold"/>
                                        <p:tgtEl>
                                          <p:spTgt spid="23"/>
                                        </p:tgtEl>
                                        <p:attrNameLst>
                                          <p:attrName>ppt_x</p:attrName>
                                        </p:attrNameLst>
                                      </p:cBhvr>
                                      <p:tavLst>
                                        <p:tav tm="0">
                                          <p:val>
                                            <p:strVal val="#ppt_x"/>
                                          </p:val>
                                        </p:tav>
                                        <p:tav tm="100000">
                                          <p:val>
                                            <p:strVal val="#ppt_x"/>
                                          </p:val>
                                        </p:tav>
                                      </p:tavLst>
                                    </p:anim>
                                    <p:anim calcmode="lin" valueType="num">
                                      <p:cBhvr>
                                        <p:cTn id="26" dur="500" fill="hold"/>
                                        <p:tgtEl>
                                          <p:spTgt spid="23"/>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30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anim calcmode="lin" valueType="num">
                                      <p:cBhvr>
                                        <p:cTn id="30" dur="500" fill="hold"/>
                                        <p:tgtEl>
                                          <p:spTgt spid="19"/>
                                        </p:tgtEl>
                                        <p:attrNameLst>
                                          <p:attrName>ppt_x</p:attrName>
                                        </p:attrNameLst>
                                      </p:cBhvr>
                                      <p:tavLst>
                                        <p:tav tm="0">
                                          <p:val>
                                            <p:strVal val="#ppt_x"/>
                                          </p:val>
                                        </p:tav>
                                        <p:tav tm="100000">
                                          <p:val>
                                            <p:strVal val="#ppt_x"/>
                                          </p:val>
                                        </p:tav>
                                      </p:tavLst>
                                    </p:anim>
                                    <p:anim calcmode="lin" valueType="num">
                                      <p:cBhvr>
                                        <p:cTn id="31" dur="500" fill="hold"/>
                                        <p:tgtEl>
                                          <p:spTgt spid="19"/>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4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anim calcmode="lin" valueType="num">
                                      <p:cBhvr>
                                        <p:cTn id="35" dur="500" fill="hold"/>
                                        <p:tgtEl>
                                          <p:spTgt spid="15"/>
                                        </p:tgtEl>
                                        <p:attrNameLst>
                                          <p:attrName>ppt_x</p:attrName>
                                        </p:attrNameLst>
                                      </p:cBhvr>
                                      <p:tavLst>
                                        <p:tav tm="0">
                                          <p:val>
                                            <p:strVal val="#ppt_x"/>
                                          </p:val>
                                        </p:tav>
                                        <p:tav tm="100000">
                                          <p:val>
                                            <p:strVal val="#ppt_x"/>
                                          </p:val>
                                        </p:tav>
                                      </p:tavLst>
                                    </p:anim>
                                    <p:anim calcmode="lin" valueType="num">
                                      <p:cBhvr>
                                        <p:cTn id="36"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nodeType="clickEffect">
                                  <p:stCondLst>
                                    <p:cond delay="0"/>
                                  </p:stCondLst>
                                  <p:childTnLst>
                                    <p:animEffect transition="out" filter="fade">
                                      <p:cBhvr>
                                        <p:cTn id="40" dur="500"/>
                                        <p:tgtEl>
                                          <p:spTgt spid="4"/>
                                        </p:tgtEl>
                                      </p:cBhvr>
                                    </p:animEffect>
                                    <p:set>
                                      <p:cBhvr>
                                        <p:cTn id="41" dur="1" fill="hold">
                                          <p:stCondLst>
                                            <p:cond delay="499"/>
                                          </p:stCondLst>
                                        </p:cTn>
                                        <p:tgtEl>
                                          <p:spTgt spid="4"/>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23"/>
                                        </p:tgtEl>
                                      </p:cBhvr>
                                    </p:animEffect>
                                    <p:set>
                                      <p:cBhvr>
                                        <p:cTn id="47" dur="1" fill="hold">
                                          <p:stCondLst>
                                            <p:cond delay="499"/>
                                          </p:stCondLst>
                                        </p:cTn>
                                        <p:tgtEl>
                                          <p:spTgt spid="2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15"/>
                                        </p:tgtEl>
                                      </p:cBhvr>
                                    </p:animEffect>
                                    <p:set>
                                      <p:cBhvr>
                                        <p:cTn id="53" dur="1" fill="hold">
                                          <p:stCondLst>
                                            <p:cond delay="499"/>
                                          </p:stCondLst>
                                        </p:cTn>
                                        <p:tgtEl>
                                          <p:spTgt spid="15"/>
                                        </p:tgtEl>
                                        <p:attrNameLst>
                                          <p:attrName>style.visibility</p:attrName>
                                        </p:attrNameLst>
                                      </p:cBhvr>
                                      <p:to>
                                        <p:strVal val="hidden"/>
                                      </p:to>
                                    </p:set>
                                  </p:childTnLst>
                                </p:cTn>
                              </p:par>
                              <p:par>
                                <p:cTn id="54" presetID="10" presetClass="entr" presetSubtype="0" fill="hold" nodeType="withEffect">
                                  <p:stCondLst>
                                    <p:cond delay="0"/>
                                  </p:stCondLst>
                                  <p:childTnLst>
                                    <p:set>
                                      <p:cBhvr>
                                        <p:cTn id="55" dur="1" fill="hold">
                                          <p:stCondLst>
                                            <p:cond delay="0"/>
                                          </p:stCondLst>
                                        </p:cTn>
                                        <p:tgtEl>
                                          <p:spTgt spid="3">
                                            <p:txEl>
                                              <p:pRg st="4" end="4"/>
                                            </p:txEl>
                                          </p:spTgt>
                                        </p:tgtEl>
                                        <p:attrNameLst>
                                          <p:attrName>style.visibility</p:attrName>
                                        </p:attrNameLst>
                                      </p:cBhvr>
                                      <p:to>
                                        <p:strVal val="visible"/>
                                      </p:to>
                                    </p:set>
                                    <p:animEffect transition="in" filter="fade">
                                      <p:cBhvr>
                                        <p:cTn id="56" dur="500"/>
                                        <p:tgtEl>
                                          <p:spTgt spid="3">
                                            <p:txEl>
                                              <p:pRg st="4" end="4"/>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36"/>
                                        </p:tgtEl>
                                        <p:attrNameLst>
                                          <p:attrName>style.visibility</p:attrName>
                                        </p:attrNameLst>
                                      </p:cBhvr>
                                      <p:to>
                                        <p:strVal val="visible"/>
                                      </p:to>
                                    </p:set>
                                    <p:animEffect transition="in" filter="fade">
                                      <p:cBhvr>
                                        <p:cTn id="59" dur="500"/>
                                        <p:tgtEl>
                                          <p:spTgt spid="36"/>
                                        </p:tgtEl>
                                      </p:cBhvr>
                                    </p:animEffect>
                                  </p:childTnLst>
                                </p:cTn>
                              </p:par>
                              <p:par>
                                <p:cTn id="60" presetID="10" presetClass="entr" presetSubtype="0" fill="hold" nodeType="with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fade">
                                      <p:cBhvr>
                                        <p:cTn id="62" dur="500"/>
                                        <p:tgtEl>
                                          <p:spTgt spid="37"/>
                                        </p:tgtEl>
                                      </p:cBhvr>
                                    </p:animEffect>
                                  </p:childTnLst>
                                </p:cTn>
                              </p:par>
                            </p:childTnLst>
                          </p:cTn>
                        </p:par>
                        <p:par>
                          <p:cTn id="63" fill="hold">
                            <p:stCondLst>
                              <p:cond delay="500"/>
                            </p:stCondLst>
                            <p:childTnLst>
                              <p:par>
                                <p:cTn id="64" presetID="22" presetClass="entr" presetSubtype="8" fill="hold" grpId="0" nodeType="after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wipe(left)">
                                      <p:cBhvr>
                                        <p:cTn id="66" dur="500"/>
                                        <p:tgtEl>
                                          <p:spTgt spid="39"/>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p:cTn id="69" dur="500" fill="hold"/>
                                        <p:tgtEl>
                                          <p:spTgt spid="38"/>
                                        </p:tgtEl>
                                        <p:attrNameLst>
                                          <p:attrName>ppt_w</p:attrName>
                                        </p:attrNameLst>
                                      </p:cBhvr>
                                      <p:tavLst>
                                        <p:tav tm="0">
                                          <p:val>
                                            <p:fltVal val="0"/>
                                          </p:val>
                                        </p:tav>
                                        <p:tav tm="100000">
                                          <p:val>
                                            <p:strVal val="#ppt_w"/>
                                          </p:val>
                                        </p:tav>
                                      </p:tavLst>
                                    </p:anim>
                                    <p:anim calcmode="lin" valueType="num">
                                      <p:cBhvr>
                                        <p:cTn id="70" dur="500" fill="hold"/>
                                        <p:tgtEl>
                                          <p:spTgt spid="38"/>
                                        </p:tgtEl>
                                        <p:attrNameLst>
                                          <p:attrName>ppt_h</p:attrName>
                                        </p:attrNameLst>
                                      </p:cBhvr>
                                      <p:tavLst>
                                        <p:tav tm="0">
                                          <p:val>
                                            <p:fltVal val="0"/>
                                          </p:val>
                                        </p:tav>
                                        <p:tav tm="100000">
                                          <p:val>
                                            <p:strVal val="#ppt_h"/>
                                          </p:val>
                                        </p:tav>
                                      </p:tavLst>
                                    </p:anim>
                                    <p:animEffect transition="in" filter="fade">
                                      <p:cBhvr>
                                        <p:cTn id="71" dur="500"/>
                                        <p:tgtEl>
                                          <p:spTgt spid="38"/>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2">
                                            <p:txEl>
                                              <p:pRg st="0" end="0"/>
                                            </p:txEl>
                                          </p:spTgt>
                                        </p:tgtEl>
                                        <p:attrNameLst>
                                          <p:attrName>style.visibility</p:attrName>
                                        </p:attrNameLst>
                                      </p:cBhvr>
                                      <p:to>
                                        <p:strVal val="visible"/>
                                      </p:to>
                                    </p:set>
                                    <p:animEffect transition="in" filter="fade">
                                      <p:cBhvr>
                                        <p:cTn id="76"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CBA0-FEDE-46F0-B508-76F223C0DEA0}"/>
              </a:ext>
            </a:extLst>
          </p:cNvPr>
          <p:cNvSpPr>
            <a:spLocks noGrp="1"/>
          </p:cNvSpPr>
          <p:nvPr>
            <p:ph type="title"/>
          </p:nvPr>
        </p:nvSpPr>
        <p:spPr/>
        <p:txBody>
          <a:bodyPr/>
          <a:lstStyle/>
          <a:p>
            <a:r>
              <a:rPr lang="en-US"/>
              <a:t>What we've covered so far</a:t>
            </a:r>
          </a:p>
        </p:txBody>
      </p:sp>
      <p:sp>
        <p:nvSpPr>
          <p:cNvPr id="3" name="Content Placeholder 2">
            <a:extLst>
              <a:ext uri="{FF2B5EF4-FFF2-40B4-BE49-F238E27FC236}">
                <a16:creationId xmlns:a16="http://schemas.microsoft.com/office/drawing/2014/main" id="{5CCE4FBE-99B4-4C7D-9B36-BFA7994B48F7}"/>
              </a:ext>
            </a:extLst>
          </p:cNvPr>
          <p:cNvSpPr>
            <a:spLocks noGrp="1"/>
          </p:cNvSpPr>
          <p:nvPr>
            <p:ph sz="quarter" idx="10"/>
          </p:nvPr>
        </p:nvSpPr>
        <p:spPr>
          <a:xfrm>
            <a:off x="584200" y="1435100"/>
            <a:ext cx="11018838" cy="2499146"/>
          </a:xfrm>
        </p:spPr>
        <p:txBody>
          <a:bodyPr/>
          <a:lstStyle/>
          <a:p>
            <a:r>
              <a:rPr lang="en-US"/>
              <a:t>Better developer productivity</a:t>
            </a:r>
          </a:p>
          <a:p>
            <a:endParaRPr lang="en-US"/>
          </a:p>
          <a:p>
            <a:r>
              <a:rPr lang="en-US"/>
              <a:t>Better scalability</a:t>
            </a:r>
          </a:p>
          <a:p>
            <a:endParaRPr lang="en-US"/>
          </a:p>
          <a:p>
            <a:r>
              <a:rPr lang="en-US"/>
              <a:t>Better security!</a:t>
            </a:r>
          </a:p>
        </p:txBody>
      </p:sp>
      <p:sp>
        <p:nvSpPr>
          <p:cNvPr id="5" name="check 3" title="Icon of a checkmark with a circle around it">
            <a:extLst>
              <a:ext uri="{FF2B5EF4-FFF2-40B4-BE49-F238E27FC236}">
                <a16:creationId xmlns:a16="http://schemas.microsoft.com/office/drawing/2014/main" id="{B076093C-5A2B-4065-B7CF-7AEEAC877FC1}"/>
              </a:ext>
            </a:extLst>
          </p:cNvPr>
          <p:cNvSpPr>
            <a:spLocks noChangeAspect="1" noEditPoints="1"/>
          </p:cNvSpPr>
          <p:nvPr/>
        </p:nvSpPr>
        <p:spPr bwMode="auto">
          <a:xfrm>
            <a:off x="5585453" y="1340595"/>
            <a:ext cx="686147" cy="682169"/>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check 3" title="Icon of a checkmark with a circle around it">
            <a:extLst>
              <a:ext uri="{FF2B5EF4-FFF2-40B4-BE49-F238E27FC236}">
                <a16:creationId xmlns:a16="http://schemas.microsoft.com/office/drawing/2014/main" id="{DB801571-90C5-4D30-A939-955111499447}"/>
              </a:ext>
            </a:extLst>
          </p:cNvPr>
          <p:cNvSpPr>
            <a:spLocks noChangeAspect="1" noEditPoints="1"/>
          </p:cNvSpPr>
          <p:nvPr/>
        </p:nvSpPr>
        <p:spPr bwMode="auto">
          <a:xfrm>
            <a:off x="3668908" y="2343588"/>
            <a:ext cx="686147" cy="682169"/>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321254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Oval 44">
            <a:extLst>
              <a:ext uri="{FF2B5EF4-FFF2-40B4-BE49-F238E27FC236}">
                <a16:creationId xmlns:a16="http://schemas.microsoft.com/office/drawing/2014/main" id="{ABB2BABA-1E97-49D4-8F9A-C1611C13463A}"/>
              </a:ext>
            </a:extLst>
          </p:cNvPr>
          <p:cNvSpPr/>
          <p:nvPr/>
        </p:nvSpPr>
        <p:spPr bwMode="auto">
          <a:xfrm>
            <a:off x="1891361" y="3595522"/>
            <a:ext cx="2408903" cy="2408903"/>
          </a:xfrm>
          <a:prstGeom prst="ellipse">
            <a:avLst/>
          </a:prstGeom>
          <a:solidFill>
            <a:schemeClr val="bg1">
              <a:lumMod val="85000"/>
            </a:schemeClr>
          </a:solidFill>
          <a:ln w="76200">
            <a:no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cxnSp>
        <p:nvCxnSpPr>
          <p:cNvPr id="15" name="Straight Connector 14">
            <a:extLst>
              <a:ext uri="{FF2B5EF4-FFF2-40B4-BE49-F238E27FC236}">
                <a16:creationId xmlns:a16="http://schemas.microsoft.com/office/drawing/2014/main" id="{C5598DD6-0FD5-4AF6-BE07-24357A194464}"/>
              </a:ext>
            </a:extLst>
          </p:cNvPr>
          <p:cNvCxnSpPr>
            <a:cxnSpLocks/>
          </p:cNvCxnSpPr>
          <p:nvPr/>
        </p:nvCxnSpPr>
        <p:spPr>
          <a:xfrm>
            <a:off x="3095814" y="1670664"/>
            <a:ext cx="0" cy="1449081"/>
          </a:xfrm>
          <a:prstGeom prst="line">
            <a:avLst/>
          </a:prstGeom>
          <a:ln w="95250">
            <a:headEnd type="none" w="lg" len="med"/>
            <a:tailEnd type="oval" w="med" len="med"/>
          </a:ln>
        </p:spPr>
        <p:style>
          <a:lnRef idx="1">
            <a:schemeClr val="accent6"/>
          </a:lnRef>
          <a:fillRef idx="0">
            <a:schemeClr val="accent6"/>
          </a:fillRef>
          <a:effectRef idx="0">
            <a:schemeClr val="accent6"/>
          </a:effectRef>
          <a:fontRef idx="minor">
            <a:schemeClr val="tx1"/>
          </a:fontRef>
        </p:style>
      </p:cxnSp>
      <p:sp>
        <p:nvSpPr>
          <p:cNvPr id="21" name="Oval 20">
            <a:extLst>
              <a:ext uri="{FF2B5EF4-FFF2-40B4-BE49-F238E27FC236}">
                <a16:creationId xmlns:a16="http://schemas.microsoft.com/office/drawing/2014/main" id="{AF5549A0-8A75-4818-90A1-F4AA6B44BEAB}"/>
              </a:ext>
            </a:extLst>
          </p:cNvPr>
          <p:cNvSpPr/>
          <p:nvPr/>
        </p:nvSpPr>
        <p:spPr bwMode="auto">
          <a:xfrm>
            <a:off x="1816140" y="3520300"/>
            <a:ext cx="2559347" cy="2559347"/>
          </a:xfrm>
          <a:prstGeom prst="ellipse">
            <a:avLst/>
          </a:prstGeom>
          <a:noFill/>
          <a:ln w="107950">
            <a:solidFill>
              <a:srgbClr val="FF9349"/>
            </a:solid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Oval 3">
            <a:extLst>
              <a:ext uri="{FF2B5EF4-FFF2-40B4-BE49-F238E27FC236}">
                <a16:creationId xmlns:a16="http://schemas.microsoft.com/office/drawing/2014/main" id="{6B199955-A519-4E61-AB95-82D3F44273A7}"/>
              </a:ext>
            </a:extLst>
          </p:cNvPr>
          <p:cNvSpPr/>
          <p:nvPr/>
        </p:nvSpPr>
        <p:spPr bwMode="auto">
          <a:xfrm>
            <a:off x="1891362" y="3595522"/>
            <a:ext cx="2408903" cy="2408903"/>
          </a:xfrm>
          <a:prstGeom prst="ellipse">
            <a:avLst/>
          </a:prstGeom>
          <a:noFill/>
          <a:ln w="76200">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15EAC370-64F9-4523-97A4-FAC27BF0A7A1}"/>
              </a:ext>
            </a:extLst>
          </p:cNvPr>
          <p:cNvSpPr>
            <a:spLocks noGrp="1"/>
          </p:cNvSpPr>
          <p:nvPr>
            <p:ph type="title"/>
          </p:nvPr>
        </p:nvSpPr>
        <p:spPr/>
        <p:txBody>
          <a:bodyPr/>
          <a:lstStyle/>
          <a:p>
            <a:r>
              <a:rPr lang="en-US"/>
              <a:t>Private Link for Azure Cosmos DB</a:t>
            </a:r>
          </a:p>
        </p:txBody>
      </p:sp>
      <p:sp>
        <p:nvSpPr>
          <p:cNvPr id="11" name="Cylinder 10">
            <a:extLst>
              <a:ext uri="{FF2B5EF4-FFF2-40B4-BE49-F238E27FC236}">
                <a16:creationId xmlns:a16="http://schemas.microsoft.com/office/drawing/2014/main" id="{F79A22D9-B090-4881-BF93-D903392BD03B}"/>
              </a:ext>
            </a:extLst>
          </p:cNvPr>
          <p:cNvSpPr/>
          <p:nvPr/>
        </p:nvSpPr>
        <p:spPr bwMode="auto">
          <a:xfrm>
            <a:off x="2531806" y="1532420"/>
            <a:ext cx="1130710" cy="1278194"/>
          </a:xfrm>
          <a:prstGeom prst="can">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9" name="Picture 8" descr="A close up of graphics&#10;&#10;Description automatically generated">
            <a:extLst>
              <a:ext uri="{FF2B5EF4-FFF2-40B4-BE49-F238E27FC236}">
                <a16:creationId xmlns:a16="http://schemas.microsoft.com/office/drawing/2014/main" id="{37DDA841-5BC6-42AD-84E9-63F2E72E11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67780" y="1990211"/>
            <a:ext cx="658761" cy="658761"/>
          </a:xfrm>
          <a:prstGeom prst="rect">
            <a:avLst/>
          </a:prstGeom>
        </p:spPr>
      </p:pic>
      <p:sp>
        <p:nvSpPr>
          <p:cNvPr id="12" name="GenericApp_EB3B" title="Icon of an app window">
            <a:extLst>
              <a:ext uri="{FF2B5EF4-FFF2-40B4-BE49-F238E27FC236}">
                <a16:creationId xmlns:a16="http://schemas.microsoft.com/office/drawing/2014/main" id="{3C8AF3F9-53D0-43C9-A6E6-53E5280E4522}"/>
              </a:ext>
            </a:extLst>
          </p:cNvPr>
          <p:cNvSpPr>
            <a:spLocks noChangeAspect="1" noEditPoints="1"/>
          </p:cNvSpPr>
          <p:nvPr/>
        </p:nvSpPr>
        <p:spPr bwMode="auto">
          <a:xfrm>
            <a:off x="2556306" y="4367120"/>
            <a:ext cx="1081708" cy="865707"/>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ln w="57150">
            <a:solidFill>
              <a:schemeClr val="accent1">
                <a:lumMod val="60000"/>
                <a:lumOff val="40000"/>
              </a:schemeClr>
            </a:solidFill>
            <a:headEnd/>
            <a:tailEnd/>
          </a:ln>
        </p:spPr>
        <p:style>
          <a:lnRef idx="3">
            <a:schemeClr val="accent1"/>
          </a:lnRef>
          <a:fillRef idx="0">
            <a:schemeClr val="accent1"/>
          </a:fillRef>
          <a:effectRef idx="2">
            <a:schemeClr val="accent1"/>
          </a:effectRef>
          <a:fontRef idx="minor">
            <a:schemeClr val="tx1"/>
          </a:fontRef>
        </p:style>
        <p:txBody>
          <a:bodyPr vert="horz" wrap="square" lIns="91440" tIns="45720" rIns="91440" bIns="45720" numCol="1" anchor="t" anchorCtr="0" compatLnSpc="1">
            <a:prstTxWarp prst="textNoShape">
              <a:avLst/>
            </a:prstTxWarp>
          </a:bodyPr>
          <a:lstStyle/>
          <a:p>
            <a:endParaRPr lang="en-US"/>
          </a:p>
        </p:txBody>
      </p:sp>
      <p:cxnSp>
        <p:nvCxnSpPr>
          <p:cNvPr id="17" name="Straight Connector 16">
            <a:extLst>
              <a:ext uri="{FF2B5EF4-FFF2-40B4-BE49-F238E27FC236}">
                <a16:creationId xmlns:a16="http://schemas.microsoft.com/office/drawing/2014/main" id="{6B7BBF84-196D-49CD-B932-FA9E80D1C962}"/>
              </a:ext>
            </a:extLst>
          </p:cNvPr>
          <p:cNvCxnSpPr>
            <a:cxnSpLocks/>
          </p:cNvCxnSpPr>
          <p:nvPr/>
        </p:nvCxnSpPr>
        <p:spPr>
          <a:xfrm flipV="1">
            <a:off x="3095814" y="3119745"/>
            <a:ext cx="0" cy="1247375"/>
          </a:xfrm>
          <a:prstGeom prst="line">
            <a:avLst/>
          </a:prstGeom>
          <a:ln w="63500">
            <a:solidFill>
              <a:schemeClr val="accent1">
                <a:lumMod val="60000"/>
                <a:lumOff val="40000"/>
              </a:schemeClr>
            </a:solidFill>
            <a:headEnd/>
            <a:tailEnd type="oval"/>
          </a:ln>
        </p:spPr>
        <p:style>
          <a:lnRef idx="3">
            <a:schemeClr val="accent1"/>
          </a:lnRef>
          <a:fillRef idx="0">
            <a:schemeClr val="accent1"/>
          </a:fillRef>
          <a:effectRef idx="2">
            <a:schemeClr val="accent1"/>
          </a:effectRef>
          <a:fontRef idx="minor">
            <a:schemeClr val="tx1"/>
          </a:fontRef>
        </p:style>
      </p:cxnSp>
      <p:sp>
        <p:nvSpPr>
          <p:cNvPr id="24" name="TextBox 23">
            <a:extLst>
              <a:ext uri="{FF2B5EF4-FFF2-40B4-BE49-F238E27FC236}">
                <a16:creationId xmlns:a16="http://schemas.microsoft.com/office/drawing/2014/main" id="{74701233-04B4-479A-9DF0-EC9D3B12D8A6}"/>
              </a:ext>
            </a:extLst>
          </p:cNvPr>
          <p:cNvSpPr txBox="1"/>
          <p:nvPr/>
        </p:nvSpPr>
        <p:spPr>
          <a:xfrm>
            <a:off x="4533241" y="5550514"/>
            <a:ext cx="1152525" cy="307777"/>
          </a:xfrm>
          <a:prstGeom prst="rect">
            <a:avLst/>
          </a:prstGeom>
          <a:noFill/>
        </p:spPr>
        <p:txBody>
          <a:bodyPr wrap="square" lIns="0" tIns="0" rIns="0" bIns="0" rtlCol="0">
            <a:spAutoFit/>
          </a:bodyPr>
          <a:lstStyle/>
          <a:p>
            <a:pPr algn="l"/>
            <a:r>
              <a:rPr lang="en-US" sz="2000" b="1">
                <a:solidFill>
                  <a:srgbClr val="0078D4"/>
                </a:solidFill>
              </a:rPr>
              <a:t>VNET</a:t>
            </a:r>
          </a:p>
        </p:txBody>
      </p:sp>
      <p:cxnSp>
        <p:nvCxnSpPr>
          <p:cNvPr id="27" name="Straight Connector 26">
            <a:extLst>
              <a:ext uri="{FF2B5EF4-FFF2-40B4-BE49-F238E27FC236}">
                <a16:creationId xmlns:a16="http://schemas.microsoft.com/office/drawing/2014/main" id="{8B304F78-DDF8-44CE-A9F4-FAD6D89B7B43}"/>
              </a:ext>
            </a:extLst>
          </p:cNvPr>
          <p:cNvCxnSpPr>
            <a:cxnSpLocks/>
          </p:cNvCxnSpPr>
          <p:nvPr/>
        </p:nvCxnSpPr>
        <p:spPr>
          <a:xfrm>
            <a:off x="4459328" y="5502889"/>
            <a:ext cx="0" cy="390525"/>
          </a:xfrm>
          <a:prstGeom prst="line">
            <a:avLst/>
          </a:prstGeom>
          <a:ln w="47625">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3F228E9-2446-4CAE-8EB0-F49B4B35B73F}"/>
              </a:ext>
            </a:extLst>
          </p:cNvPr>
          <p:cNvCxnSpPr>
            <a:cxnSpLocks/>
          </p:cNvCxnSpPr>
          <p:nvPr/>
        </p:nvCxnSpPr>
        <p:spPr>
          <a:xfrm>
            <a:off x="4068327" y="5550514"/>
            <a:ext cx="391001" cy="166688"/>
          </a:xfrm>
          <a:prstGeom prst="line">
            <a:avLst/>
          </a:prstGeom>
          <a:ln w="47625">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FFD1C35-BE55-4000-AF98-6FA07C451736}"/>
              </a:ext>
            </a:extLst>
          </p:cNvPr>
          <p:cNvCxnSpPr>
            <a:cxnSpLocks/>
          </p:cNvCxnSpPr>
          <p:nvPr/>
        </p:nvCxnSpPr>
        <p:spPr>
          <a:xfrm flipV="1">
            <a:off x="3095812" y="3893164"/>
            <a:ext cx="0" cy="473958"/>
          </a:xfrm>
          <a:prstGeom prst="line">
            <a:avLst/>
          </a:prstGeom>
          <a:ln w="63500">
            <a:solidFill>
              <a:schemeClr val="accent1">
                <a:lumMod val="60000"/>
                <a:lumOff val="40000"/>
              </a:schemeClr>
            </a:solidFill>
            <a:headEnd/>
            <a:tailEnd type="oval"/>
          </a:ln>
        </p:spPr>
        <p:style>
          <a:lnRef idx="3">
            <a:schemeClr val="accent1"/>
          </a:lnRef>
          <a:fillRef idx="0">
            <a:schemeClr val="accent1"/>
          </a:fillRef>
          <a:effectRef idx="2">
            <a:schemeClr val="accent1"/>
          </a:effectRef>
          <a:fontRef idx="minor">
            <a:schemeClr val="tx1"/>
          </a:fontRef>
        </p:style>
      </p:cxnSp>
      <p:sp>
        <p:nvSpPr>
          <p:cNvPr id="55" name="Content Placeholder 3">
            <a:extLst>
              <a:ext uri="{FF2B5EF4-FFF2-40B4-BE49-F238E27FC236}">
                <a16:creationId xmlns:a16="http://schemas.microsoft.com/office/drawing/2014/main" id="{E660A50D-EAAA-47AF-8028-7128498D0520}"/>
              </a:ext>
            </a:extLst>
          </p:cNvPr>
          <p:cNvSpPr txBox="1">
            <a:spLocks/>
          </p:cNvSpPr>
          <p:nvPr/>
        </p:nvSpPr>
        <p:spPr>
          <a:xfrm>
            <a:off x="6389688" y="1435100"/>
            <a:ext cx="5219700" cy="3274743"/>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Exposes your Azure Cosmos DB account to a virtual network through private endpoints</a:t>
            </a:r>
          </a:p>
          <a:p>
            <a:endParaRPr lang="en-US"/>
          </a:p>
          <a:p>
            <a:r>
              <a:rPr lang="en-US"/>
              <a:t>Helps reduce the risk of data exfiltration</a:t>
            </a:r>
          </a:p>
          <a:p>
            <a:pPr marL="0" indent="0">
              <a:buFont typeface="Wingdings" panose="05000000000000000000" pitchFamily="2" charset="2"/>
              <a:buNone/>
            </a:pPr>
            <a:endParaRPr lang="en-US"/>
          </a:p>
        </p:txBody>
      </p:sp>
    </p:spTree>
    <p:extLst>
      <p:ext uri="{BB962C8B-B14F-4D97-AF65-F5344CB8AC3E}">
        <p14:creationId xmlns:p14="http://schemas.microsoft.com/office/powerpoint/2010/main" val="37730952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500"/>
                                        <p:tgtEl>
                                          <p:spTgt spid="4"/>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wheel(1)">
                                      <p:cBhvr>
                                        <p:cTn id="14" dur="500"/>
                                        <p:tgtEl>
                                          <p:spTgt spid="45"/>
                                        </p:tgtEl>
                                      </p:cBhvr>
                                    </p:animEffect>
                                  </p:childTnLst>
                                </p:cTn>
                              </p:par>
                              <p:par>
                                <p:cTn id="15" presetID="10"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par>
                          <p:cTn id="21" fill="hold">
                            <p:stCondLst>
                              <p:cond delay="1000"/>
                            </p:stCondLst>
                            <p:childTnLst>
                              <p:par>
                                <p:cTn id="22" presetID="22" presetClass="entr" presetSubtype="2"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right)">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xit" presetSubtype="0" fill="hold" nodeType="withEffect">
                                  <p:stCondLst>
                                    <p:cond delay="0"/>
                                  </p:stCondLst>
                                  <p:childTnLst>
                                    <p:animEffect transition="out" filter="fade">
                                      <p:cBhvr>
                                        <p:cTn id="34" dur="500"/>
                                        <p:tgtEl>
                                          <p:spTgt spid="29"/>
                                        </p:tgtEl>
                                      </p:cBhvr>
                                    </p:animEffect>
                                    <p:set>
                                      <p:cBhvr>
                                        <p:cTn id="35" dur="1" fill="hold">
                                          <p:stCondLst>
                                            <p:cond delay="499"/>
                                          </p:stCondLst>
                                        </p:cTn>
                                        <p:tgtEl>
                                          <p:spTgt spid="29"/>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7"/>
                                        </p:tgtEl>
                                      </p:cBhvr>
                                    </p:animEffect>
                                    <p:set>
                                      <p:cBhvr>
                                        <p:cTn id="38" dur="1" fill="hold">
                                          <p:stCondLst>
                                            <p:cond delay="499"/>
                                          </p:stCondLst>
                                        </p:cTn>
                                        <p:tgtEl>
                                          <p:spTgt spid="27"/>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up)">
                                      <p:cBhvr>
                                        <p:cTn id="46" dur="500"/>
                                        <p:tgtEl>
                                          <p:spTgt spid="15"/>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wipe(down)">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21" presetClass="entr" presetSubtype="1"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heel(1)">
                                      <p:cBhvr>
                                        <p:cTn id="55" dur="500"/>
                                        <p:tgtEl>
                                          <p:spTgt spid="2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xit" presetSubtype="0" fill="hold" nodeType="clickEffect">
                                  <p:stCondLst>
                                    <p:cond delay="0"/>
                                  </p:stCondLst>
                                  <p:childTnLst>
                                    <p:animEffect transition="out" filter="fade">
                                      <p:cBhvr>
                                        <p:cTn id="59" dur="500"/>
                                        <p:tgtEl>
                                          <p:spTgt spid="17"/>
                                        </p:tgtEl>
                                      </p:cBhvr>
                                    </p:animEffect>
                                    <p:set>
                                      <p:cBhvr>
                                        <p:cTn id="60" dur="1" fill="hold">
                                          <p:stCondLst>
                                            <p:cond delay="499"/>
                                          </p:stCondLst>
                                        </p:cTn>
                                        <p:tgtEl>
                                          <p:spTgt spid="17"/>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21"/>
                                        </p:tgtEl>
                                      </p:cBhvr>
                                    </p:animEffect>
                                    <p:set>
                                      <p:cBhvr>
                                        <p:cTn id="63" dur="1" fill="hold">
                                          <p:stCondLst>
                                            <p:cond delay="499"/>
                                          </p:stCondLst>
                                        </p:cTn>
                                        <p:tgtEl>
                                          <p:spTgt spid="21"/>
                                        </p:tgtEl>
                                        <p:attrNameLst>
                                          <p:attrName>style.visibility</p:attrName>
                                        </p:attrNameLst>
                                      </p:cBhvr>
                                      <p:to>
                                        <p:strVal val="hidden"/>
                                      </p:to>
                                    </p:set>
                                  </p:childTnLst>
                                </p:cTn>
                              </p:par>
                              <p:par>
                                <p:cTn id="64" presetID="42" presetClass="path" presetSubtype="0" accel="50000" decel="50000" fill="hold" nodeType="withEffect">
                                  <p:stCondLst>
                                    <p:cond delay="0"/>
                                  </p:stCondLst>
                                  <p:childTnLst>
                                    <p:animMotion origin="layout" path="M 3.75E-6 -4.07407E-6 L 3.75E-6 0.11297 " pathEditMode="relative" rAng="0" ptsTypes="AA">
                                      <p:cBhvr>
                                        <p:cTn id="65" dur="1000" fill="hold"/>
                                        <p:tgtEl>
                                          <p:spTgt spid="15"/>
                                        </p:tgtEl>
                                        <p:attrNameLst>
                                          <p:attrName>ppt_x</p:attrName>
                                          <p:attrName>ppt_y</p:attrName>
                                        </p:attrNameLst>
                                      </p:cBhvr>
                                      <p:rCtr x="0" y="5648"/>
                                    </p:animMotion>
                                  </p:childTnLst>
                                </p:cTn>
                              </p:par>
                              <p:par>
                                <p:cTn id="66" presetID="10" presetClass="entr" presetSubtype="0" fill="hold" nodeType="withEffect">
                                  <p:stCondLst>
                                    <p:cond delay="0"/>
                                  </p:stCondLst>
                                  <p:childTnLst>
                                    <p:set>
                                      <p:cBhvr>
                                        <p:cTn id="67" dur="1" fill="hold">
                                          <p:stCondLst>
                                            <p:cond delay="0"/>
                                          </p:stCondLst>
                                        </p:cTn>
                                        <p:tgtEl>
                                          <p:spTgt spid="55">
                                            <p:txEl>
                                              <p:pRg st="0" end="0"/>
                                            </p:txEl>
                                          </p:spTgt>
                                        </p:tgtEl>
                                        <p:attrNameLst>
                                          <p:attrName>style.visibility</p:attrName>
                                        </p:attrNameLst>
                                      </p:cBhvr>
                                      <p:to>
                                        <p:strVal val="visible"/>
                                      </p:to>
                                    </p:set>
                                    <p:animEffect transition="in" filter="fade">
                                      <p:cBhvr>
                                        <p:cTn id="68" dur="500"/>
                                        <p:tgtEl>
                                          <p:spTgt spid="55">
                                            <p:txEl>
                                              <p:pRg st="0" end="0"/>
                                            </p:txEl>
                                          </p:spTgt>
                                        </p:tgtEl>
                                      </p:cBhvr>
                                    </p:animEffect>
                                  </p:childTnLst>
                                </p:cTn>
                              </p:par>
                            </p:childTnLst>
                          </p:cTn>
                        </p:par>
                        <p:par>
                          <p:cTn id="69" fill="hold">
                            <p:stCondLst>
                              <p:cond delay="1000"/>
                            </p:stCondLst>
                            <p:childTnLst>
                              <p:par>
                                <p:cTn id="70" presetID="22" presetClass="entr" presetSubtype="4" fill="hold" nodeType="afterEffect">
                                  <p:stCondLst>
                                    <p:cond delay="0"/>
                                  </p:stCondLst>
                                  <p:childTnLst>
                                    <p:set>
                                      <p:cBhvr>
                                        <p:cTn id="71" dur="1" fill="hold">
                                          <p:stCondLst>
                                            <p:cond delay="0"/>
                                          </p:stCondLst>
                                        </p:cTn>
                                        <p:tgtEl>
                                          <p:spTgt spid="48"/>
                                        </p:tgtEl>
                                        <p:attrNameLst>
                                          <p:attrName>style.visibility</p:attrName>
                                        </p:attrNameLst>
                                      </p:cBhvr>
                                      <p:to>
                                        <p:strVal val="visible"/>
                                      </p:to>
                                    </p:set>
                                    <p:animEffect transition="in" filter="wipe(down)">
                                      <p:cBhvr>
                                        <p:cTn id="72" dur="500"/>
                                        <p:tgtEl>
                                          <p:spTgt spid="48"/>
                                        </p:tgtEl>
                                      </p:cBhvr>
                                    </p:animEffect>
                                  </p:childTnLst>
                                </p:cTn>
                              </p:par>
                            </p:childTnLst>
                          </p:cTn>
                        </p:par>
                        <p:par>
                          <p:cTn id="73" fill="hold">
                            <p:stCondLst>
                              <p:cond delay="1500"/>
                            </p:stCondLst>
                            <p:childTnLst>
                              <p:par>
                                <p:cTn id="74" presetID="21" presetClass="entr" presetSubtype="1" fill="hold" grpId="2" nodeType="after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wheel(1)">
                                      <p:cBhvr>
                                        <p:cTn id="76" dur="500"/>
                                        <p:tgtEl>
                                          <p:spTgt spid="21"/>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55">
                                            <p:txEl>
                                              <p:pRg st="2" end="2"/>
                                            </p:txEl>
                                          </p:spTgt>
                                        </p:tgtEl>
                                        <p:attrNameLst>
                                          <p:attrName>style.visibility</p:attrName>
                                        </p:attrNameLst>
                                      </p:cBhvr>
                                      <p:to>
                                        <p:strVal val="visible"/>
                                      </p:to>
                                    </p:set>
                                    <p:animEffect transition="in" filter="fade">
                                      <p:cBhvr>
                                        <p:cTn id="81" dur="500"/>
                                        <p:tgtEl>
                                          <p:spTgt spid="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21" grpId="0" animBg="1"/>
      <p:bldP spid="21" grpId="1" animBg="1"/>
      <p:bldP spid="21" grpId="2" animBg="1"/>
      <p:bldP spid="4" grpId="0" animBg="1"/>
      <p:bldP spid="11" grpId="0" animBg="1"/>
      <p:bldP spid="12" grpId="0" animBg="1"/>
      <p:bldP spid="24" grpId="0"/>
      <p:bldP spid="24" grpId="1"/>
    </p:bldLst>
  </p:timing>
</p:sld>
</file>

<file path=ppt/theme/theme1.xml><?xml version="1.0" encoding="utf-8"?>
<a:theme xmlns:a="http://schemas.openxmlformats.org/drawingml/2006/main" name="9-51151_Build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icrosoft_Build_Digital_Event_Template_v06" id="{E79F14ED-1BBB-4F33-B302-016369D6BECE}" vid="{F4A8B5D1-D9FD-4396-AA34-A3AD0FC5BA99}"/>
    </a:ext>
  </a:extLst>
</a:theme>
</file>

<file path=ppt/theme/theme2.xml><?xml version="1.0" encoding="utf-8"?>
<a:theme xmlns:a="http://schemas.openxmlformats.org/drawingml/2006/main" name="9-51151_Build_Light_Gray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_Build_Digital_Event_Template_v06" id="{E79F14ED-1BBB-4F33-B302-016369D6BECE}" vid="{D984607B-9CEA-4CE8-B948-F6C54585C743}"/>
    </a:ext>
  </a:extLst>
</a:theme>
</file>

<file path=ppt/theme/theme3.xml><?xml version="1.0" encoding="utf-8"?>
<a:theme xmlns:a="http://schemas.openxmlformats.org/drawingml/2006/main" name="9-51151_Build_Black_Template">
  <a:themeElements>
    <a:clrScheme name="MBAS_Dar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_Build_Digital_Event_Template_v06" id="{E79F14ED-1BBB-4F33-B302-016369D6BECE}" vid="{7E68DE79-F045-4AC4-8890-2D9FAC49434C}"/>
    </a:ext>
  </a:extLst>
</a:theme>
</file>

<file path=ppt/theme/theme4.xml><?xml version="1.0" encoding="utf-8"?>
<a:theme xmlns:a="http://schemas.openxmlformats.org/drawingml/2006/main" name="1_9-51151_Build_Light_Gray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_Build_Digital_Event_Template_v06  -  Read-Only" id="{7B95049F-6AD8-4638-8580-AADA8300D995}" vid="{280BB66C-6B88-4770-BF75-0AF708B291B6}"/>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8CF70154455A459E11475D1AB706C1" ma:contentTypeVersion="13" ma:contentTypeDescription="Create a new document." ma:contentTypeScope="" ma:versionID="9bebc44e69e3fc51e2509dfbac369a61">
  <xsd:schema xmlns:xsd="http://www.w3.org/2001/XMLSchema" xmlns:xs="http://www.w3.org/2001/XMLSchema" xmlns:p="http://schemas.microsoft.com/office/2006/metadata/properties" xmlns:ns1="http://schemas.microsoft.com/sharepoint/v3" xmlns:ns2="d4513c77-c49f-4ac2-aa8a-40ee997c3e7e" xmlns:ns3="8b0d81b1-bbbc-482f-8bfd-f8658db13c44" targetNamespace="http://schemas.microsoft.com/office/2006/metadata/properties" ma:root="true" ma:fieldsID="adf41a1c9056d677013b76be9d4d886c" ns1:_="" ns2:_="" ns3:_="">
    <xsd:import namespace="http://schemas.microsoft.com/sharepoint/v3"/>
    <xsd:import namespace="d4513c77-c49f-4ac2-aa8a-40ee997c3e7e"/>
    <xsd:import namespace="8b0d81b1-bbbc-482f-8bfd-f8658db13c4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4513c77-c49f-4ac2-aa8a-40ee997c3e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b0d81b1-bbbc-482f-8bfd-f8658db13c4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d4513c77-c49f-4ac2-aa8a-40ee997c3e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8A8877-DDB0-4139-A460-DB772830D9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d4513c77-c49f-4ac2-aa8a-40ee997c3e7e"/>
    <ds:schemaRef ds:uri="8b0d81b1-bbbc-482f-8bfd-f8658db13c4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sharepoint/v3"/>
    <ds:schemaRef ds:uri="8b0d81b1-bbbc-482f-8bfd-f8658db13c44"/>
    <ds:schemaRef ds:uri="http://schemas.microsoft.com/office/2006/documentManagement/types"/>
    <ds:schemaRef ds:uri="http://schemas.openxmlformats.org/package/2006/metadata/core-properties"/>
    <ds:schemaRef ds:uri="d4513c77-c49f-4ac2-aa8a-40ee997c3e7e"/>
    <ds:schemaRef ds:uri="http://purl.org/dc/dcmitype/"/>
    <ds:schemaRef ds:uri="http://purl.org/dc/elements/1.1/"/>
    <ds:schemaRef ds:uri="http://schemas.microsoft.com/office/2006/metadata/properties"/>
    <ds:schemaRef ds:uri="http://schemas.microsoft.com/office/infopath/2007/PartnerControls"/>
    <ds:schemaRef ds:uri="http://www.w3.org/XML/1998/namespace"/>
    <ds:schemaRef ds:uri="http://purl.org/dc/terms/"/>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Build 2020 - Building scalable and secure apps</Template>
  <TotalTime>0</TotalTime>
  <Words>476</Words>
  <Application>Microsoft Office PowerPoint</Application>
  <PresentationFormat>Widescreen</PresentationFormat>
  <Paragraphs>91</Paragraphs>
  <Slides>21</Slides>
  <Notes>4</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21</vt:i4>
      </vt:variant>
    </vt:vector>
  </HeadingPairs>
  <TitlesOfParts>
    <vt:vector size="31" baseType="lpstr">
      <vt:lpstr>Arial</vt:lpstr>
      <vt:lpstr>Calibri</vt:lpstr>
      <vt:lpstr>Consolas</vt:lpstr>
      <vt:lpstr>Segoe UI</vt:lpstr>
      <vt:lpstr>Segoe UI Semibold</vt:lpstr>
      <vt:lpstr>Wingdings</vt:lpstr>
      <vt:lpstr>9-51151_Build_White_Template</vt:lpstr>
      <vt:lpstr>9-51151_Build_Light_Gray_Template</vt:lpstr>
      <vt:lpstr>9-51151_Build_Black_Template</vt:lpstr>
      <vt:lpstr>1_9-51151_Build_Light_Gray_Template</vt:lpstr>
      <vt:lpstr>PowerPoint Presentation</vt:lpstr>
      <vt:lpstr>Building scalable and secure applications with Azure Cosmos DB</vt:lpstr>
      <vt:lpstr>Agenda</vt:lpstr>
      <vt:lpstr>We're building an app!</vt:lpstr>
      <vt:lpstr>Developer Experience updates</vt:lpstr>
      <vt:lpstr>Azure Cosmos DB Autoscale (GA)</vt:lpstr>
      <vt:lpstr>Announcing Azure Cosmos DB serverless</vt:lpstr>
      <vt:lpstr>What we've covered so far</vt:lpstr>
      <vt:lpstr>Private Link for Azure Cosmos DB</vt:lpstr>
      <vt:lpstr>Encryption at rest with customer managed keys</vt:lpstr>
      <vt:lpstr>PowerPoint Presentation</vt:lpstr>
      <vt:lpstr>PowerPoint Presentation</vt:lpstr>
      <vt:lpstr>PowerPoint Presentation</vt:lpstr>
      <vt:lpstr>PowerPoint Presentation</vt:lpstr>
      <vt:lpstr>PowerPoint Presentation</vt:lpstr>
      <vt:lpstr>Wrapping up: new features you can use today!</vt:lpstr>
      <vt:lpstr>Questions?</vt:lpstr>
      <vt:lpstr>PowerPoint Presentation</vt:lpstr>
      <vt:lpstr>PowerPoint Presentation</vt:lpstr>
      <vt:lpstr>PowerPoint Presentation</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Build</dc:subject>
  <dc:creator>Thomas Weiss</dc:creator>
  <cp:keywords>Microsoft Build</cp:keywords>
  <dc:description/>
  <cp:lastModifiedBy>Deborah Chen</cp:lastModifiedBy>
  <cp:revision>1</cp:revision>
  <cp:lastPrinted>2020-04-21T21:56:31Z</cp:lastPrinted>
  <dcterms:created xsi:type="dcterms:W3CDTF">2020-04-28T00:27:22Z</dcterms:created>
  <dcterms:modified xsi:type="dcterms:W3CDTF">2020-05-13T17:06:29Z</dcterms:modified>
  <cp:category>Microsoft Build</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0x0101007E8CF70154455A459E11475D1AB706C1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